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74" r:id="rId6"/>
    <p:sldId id="401" r:id="rId7"/>
    <p:sldId id="403" r:id="rId8"/>
    <p:sldId id="417" r:id="rId9"/>
    <p:sldId id="388" r:id="rId10"/>
    <p:sldId id="389" r:id="rId11"/>
    <p:sldId id="391" r:id="rId12"/>
    <p:sldId id="390" r:id="rId13"/>
    <p:sldId id="404" r:id="rId14"/>
    <p:sldId id="392" r:id="rId15"/>
    <p:sldId id="393" r:id="rId16"/>
    <p:sldId id="406" r:id="rId17"/>
    <p:sldId id="394" r:id="rId18"/>
    <p:sldId id="405" r:id="rId19"/>
    <p:sldId id="395" r:id="rId20"/>
    <p:sldId id="396" r:id="rId21"/>
    <p:sldId id="397" r:id="rId22"/>
    <p:sldId id="398" r:id="rId23"/>
    <p:sldId id="399" r:id="rId24"/>
    <p:sldId id="407" r:id="rId25"/>
    <p:sldId id="408" r:id="rId26"/>
    <p:sldId id="400" r:id="rId27"/>
    <p:sldId id="418" r:id="rId28"/>
    <p:sldId id="410" r:id="rId29"/>
    <p:sldId id="413" r:id="rId30"/>
    <p:sldId id="412" r:id="rId31"/>
    <p:sldId id="414" r:id="rId32"/>
    <p:sldId id="411" r:id="rId33"/>
    <p:sldId id="415" r:id="rId34"/>
    <p:sldId id="419" r:id="rId35"/>
    <p:sldId id="416" r:id="rId36"/>
    <p:sldId id="383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EC41C-394A-4698-B5A1-2026B8ECF0DA}" v="673" dt="2026-01-29T18:57:26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408437A9-B1B4-4A5A-BF84-9732D44B2163}"/>
    <pc:docChg chg="undo custSel addSld delSld modSld sldOrd">
      <pc:chgData name="Gé Verbeek" userId="20d2065d-8055-4a68-a463-00777506795f" providerId="ADAL" clId="{408437A9-B1B4-4A5A-BF84-9732D44B2163}" dt="2026-01-29T18:57:26.327" v="1602"/>
      <pc:docMkLst>
        <pc:docMk/>
      </pc:docMkLst>
      <pc:sldChg chg="addSp modSp mod modAnim">
        <pc:chgData name="Gé Verbeek" userId="20d2065d-8055-4a68-a463-00777506795f" providerId="ADAL" clId="{408437A9-B1B4-4A5A-BF84-9732D44B2163}" dt="2026-01-28T11:21:18.530" v="1357" actId="1076"/>
        <pc:sldMkLst>
          <pc:docMk/>
          <pc:sldMk cId="3728083005" sldId="388"/>
        </pc:sldMkLst>
        <pc:spChg chg="mod">
          <ac:chgData name="Gé Verbeek" userId="20d2065d-8055-4a68-a463-00777506795f" providerId="ADAL" clId="{408437A9-B1B4-4A5A-BF84-9732D44B2163}" dt="2026-01-27T11:28:56.760" v="40" actId="20577"/>
          <ac:spMkLst>
            <pc:docMk/>
            <pc:sldMk cId="3728083005" sldId="388"/>
            <ac:spMk id="5122" creationId="{80899F95-2E30-4511-922B-B88C19CF0D84}"/>
          </ac:spMkLst>
        </pc:spChg>
        <pc:spChg chg="mod">
          <ac:chgData name="Gé Verbeek" userId="20d2065d-8055-4a68-a463-00777506795f" providerId="ADAL" clId="{408437A9-B1B4-4A5A-BF84-9732D44B2163}" dt="2026-01-28T10:56:41.007" v="1146" actId="114"/>
          <ac:spMkLst>
            <pc:docMk/>
            <pc:sldMk cId="3728083005" sldId="38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08437A9-B1B4-4A5A-BF84-9732D44B2163}" dt="2026-01-28T11:21:18.530" v="1357" actId="1076"/>
          <ac:picMkLst>
            <pc:docMk/>
            <pc:sldMk cId="3728083005" sldId="388"/>
            <ac:picMk id="3" creationId="{455EA542-BACD-1DCB-A2F5-D306D90A5CCC}"/>
          </ac:picMkLst>
        </pc:picChg>
      </pc:sldChg>
      <pc:sldChg chg="addSp modSp mod addAnim delAnim modAnim">
        <pc:chgData name="Gé Verbeek" userId="20d2065d-8055-4a68-a463-00777506795f" providerId="ADAL" clId="{408437A9-B1B4-4A5A-BF84-9732D44B2163}" dt="2026-01-29T18:46:37.195" v="1562"/>
        <pc:sldMkLst>
          <pc:docMk/>
          <pc:sldMk cId="2020396417" sldId="389"/>
        </pc:sldMkLst>
        <pc:spChg chg="mod">
          <ac:chgData name="Gé Verbeek" userId="20d2065d-8055-4a68-a463-00777506795f" providerId="ADAL" clId="{408437A9-B1B4-4A5A-BF84-9732D44B2163}" dt="2026-01-27T11:29:55.262" v="122" actId="20577"/>
          <ac:spMkLst>
            <pc:docMk/>
            <pc:sldMk cId="2020396417" sldId="389"/>
            <ac:spMk id="5122" creationId="{80899F95-2E30-4511-922B-B88C19CF0D84}"/>
          </ac:spMkLst>
        </pc:spChg>
        <pc:spChg chg="mod">
          <ac:chgData name="Gé Verbeek" userId="20d2065d-8055-4a68-a463-00777506795f" providerId="ADAL" clId="{408437A9-B1B4-4A5A-BF84-9732D44B2163}" dt="2026-01-27T11:30:27.133" v="128" actId="6549"/>
          <ac:spMkLst>
            <pc:docMk/>
            <pc:sldMk cId="2020396417" sldId="389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08437A9-B1B4-4A5A-BF84-9732D44B2163}" dt="2026-01-29T18:44:57.765" v="1551" actId="14100"/>
          <ac:picMkLst>
            <pc:docMk/>
            <pc:sldMk cId="2020396417" sldId="389"/>
            <ac:picMk id="3" creationId="{001097D4-F7F1-3E06-847B-8F85B5A69002}"/>
          </ac:picMkLst>
        </pc:picChg>
        <pc:picChg chg="add mod">
          <ac:chgData name="Gé Verbeek" userId="20d2065d-8055-4a68-a463-00777506795f" providerId="ADAL" clId="{408437A9-B1B4-4A5A-BF84-9732D44B2163}" dt="2026-01-29T18:45:54.659" v="1556" actId="1076"/>
          <ac:picMkLst>
            <pc:docMk/>
            <pc:sldMk cId="2020396417" sldId="389"/>
            <ac:picMk id="5" creationId="{64D4FEBC-6C71-49E9-FDB8-AC9B3E517080}"/>
          </ac:picMkLst>
        </pc:picChg>
      </pc:sldChg>
      <pc:sldChg chg="addSp modSp mod addAnim delAnim modAnim">
        <pc:chgData name="Gé Verbeek" userId="20d2065d-8055-4a68-a463-00777506795f" providerId="ADAL" clId="{408437A9-B1B4-4A5A-BF84-9732D44B2163}" dt="2026-01-28T11:22:54.085" v="1361" actId="1076"/>
        <pc:sldMkLst>
          <pc:docMk/>
          <pc:sldMk cId="4114310772" sldId="390"/>
        </pc:sldMkLst>
        <pc:spChg chg="mod">
          <ac:chgData name="Gé Verbeek" userId="20d2065d-8055-4a68-a463-00777506795f" providerId="ADAL" clId="{408437A9-B1B4-4A5A-BF84-9732D44B2163}" dt="2026-01-27T11:39:26.010" v="169" actId="20577"/>
          <ac:spMkLst>
            <pc:docMk/>
            <pc:sldMk cId="4114310772" sldId="390"/>
            <ac:spMk id="5122" creationId="{80899F95-2E30-4511-922B-B88C19CF0D84}"/>
          </ac:spMkLst>
        </pc:spChg>
        <pc:spChg chg="mod">
          <ac:chgData name="Gé Verbeek" userId="20d2065d-8055-4a68-a463-00777506795f" providerId="ADAL" clId="{408437A9-B1B4-4A5A-BF84-9732D44B2163}" dt="2026-01-28T10:57:23.440" v="1150" actId="108"/>
          <ac:spMkLst>
            <pc:docMk/>
            <pc:sldMk cId="4114310772" sldId="390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08437A9-B1B4-4A5A-BF84-9732D44B2163}" dt="2026-01-28T11:22:54.085" v="1361" actId="1076"/>
          <ac:picMkLst>
            <pc:docMk/>
            <pc:sldMk cId="4114310772" sldId="390"/>
            <ac:picMk id="3" creationId="{8FA7AA3E-537A-00CC-7407-92BC6DEDDB2E}"/>
          </ac:picMkLst>
        </pc:picChg>
      </pc:sldChg>
      <pc:sldChg chg="addSp modSp mod ord addAnim delAnim modAnim">
        <pc:chgData name="Gé Verbeek" userId="20d2065d-8055-4a68-a463-00777506795f" providerId="ADAL" clId="{408437A9-B1B4-4A5A-BF84-9732D44B2163}" dt="2026-01-29T18:48:29.604" v="1564"/>
        <pc:sldMkLst>
          <pc:docMk/>
          <pc:sldMk cId="2990189503" sldId="391"/>
        </pc:sldMkLst>
        <pc:spChg chg="mod">
          <ac:chgData name="Gé Verbeek" userId="20d2065d-8055-4a68-a463-00777506795f" providerId="ADAL" clId="{408437A9-B1B4-4A5A-BF84-9732D44B2163}" dt="2026-01-27T11:44:52.156" v="219" actId="20577"/>
          <ac:spMkLst>
            <pc:docMk/>
            <pc:sldMk cId="2990189503" sldId="391"/>
            <ac:spMk id="5122" creationId="{80899F95-2E30-4511-922B-B88C19CF0D84}"/>
          </ac:spMkLst>
        </pc:spChg>
        <pc:spChg chg="mod">
          <ac:chgData name="Gé Verbeek" userId="20d2065d-8055-4a68-a463-00777506795f" providerId="ADAL" clId="{408437A9-B1B4-4A5A-BF84-9732D44B2163}" dt="2026-01-28T10:58:40.906" v="1157" actId="108"/>
          <ac:spMkLst>
            <pc:docMk/>
            <pc:sldMk cId="2990189503" sldId="391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08437A9-B1B4-4A5A-BF84-9732D44B2163}" dt="2026-01-28T11:28:26.182" v="1379" actId="1076"/>
          <ac:picMkLst>
            <pc:docMk/>
            <pc:sldMk cId="2990189503" sldId="391"/>
            <ac:picMk id="3" creationId="{1FD8F97D-DB16-C68C-1105-CB29AC0CDF9F}"/>
          </ac:picMkLst>
        </pc:picChg>
      </pc:sldChg>
      <pc:sldChg chg="addSp delSp modSp mod modAnim">
        <pc:chgData name="Gé Verbeek" userId="20d2065d-8055-4a68-a463-00777506795f" providerId="ADAL" clId="{408437A9-B1B4-4A5A-BF84-9732D44B2163}" dt="2026-01-28T11:28:36.038" v="1383" actId="1076"/>
        <pc:sldMkLst>
          <pc:docMk/>
          <pc:sldMk cId="1483295999" sldId="392"/>
        </pc:sldMkLst>
        <pc:spChg chg="mod">
          <ac:chgData name="Gé Verbeek" userId="20d2065d-8055-4a68-a463-00777506795f" providerId="ADAL" clId="{408437A9-B1B4-4A5A-BF84-9732D44B2163}" dt="2026-01-27T11:46:44.298" v="256" actId="20577"/>
          <ac:spMkLst>
            <pc:docMk/>
            <pc:sldMk cId="1483295999" sldId="392"/>
            <ac:spMk id="5122" creationId="{80899F95-2E30-4511-922B-B88C19CF0D84}"/>
          </ac:spMkLst>
        </pc:spChg>
        <pc:spChg chg="add del mod">
          <ac:chgData name="Gé Verbeek" userId="20d2065d-8055-4a68-a463-00777506795f" providerId="ADAL" clId="{408437A9-B1B4-4A5A-BF84-9732D44B2163}" dt="2026-01-28T10:59:51.252" v="1166" actId="108"/>
          <ac:spMkLst>
            <pc:docMk/>
            <pc:sldMk cId="1483295999" sldId="39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08437A9-B1B4-4A5A-BF84-9732D44B2163}" dt="2026-01-28T11:28:36.038" v="1383" actId="1076"/>
          <ac:picMkLst>
            <pc:docMk/>
            <pc:sldMk cId="1483295999" sldId="392"/>
            <ac:picMk id="3" creationId="{6F448D2B-7DEB-E9F1-CA56-5CED4F3B8BE2}"/>
          </ac:picMkLst>
        </pc:picChg>
      </pc:sldChg>
      <pc:sldChg chg="addSp delSp modSp mod delAnim modAnim">
        <pc:chgData name="Gé Verbeek" userId="20d2065d-8055-4a68-a463-00777506795f" providerId="ADAL" clId="{408437A9-B1B4-4A5A-BF84-9732D44B2163}" dt="2026-01-28T11:29:24.833" v="1387" actId="1076"/>
        <pc:sldMkLst>
          <pc:docMk/>
          <pc:sldMk cId="3105034433" sldId="393"/>
        </pc:sldMkLst>
        <pc:spChg chg="add mod">
          <ac:chgData name="Gé Verbeek" userId="20d2065d-8055-4a68-a463-00777506795f" providerId="ADAL" clId="{408437A9-B1B4-4A5A-BF84-9732D44B2163}" dt="2026-01-27T11:51:07.701" v="310" actId="207"/>
          <ac:spMkLst>
            <pc:docMk/>
            <pc:sldMk cId="3105034433" sldId="393"/>
            <ac:spMk id="4" creationId="{9D0DA1E9-623C-1411-33E5-987312045FCB}"/>
          </ac:spMkLst>
        </pc:spChg>
        <pc:spChg chg="add mod">
          <ac:chgData name="Gé Verbeek" userId="20d2065d-8055-4a68-a463-00777506795f" providerId="ADAL" clId="{408437A9-B1B4-4A5A-BF84-9732D44B2163}" dt="2026-01-28T11:00:02.900" v="1168" actId="108"/>
          <ac:spMkLst>
            <pc:docMk/>
            <pc:sldMk cId="3105034433" sldId="393"/>
            <ac:spMk id="6" creationId="{D000AB1F-D7D0-C000-AB5C-695E075B1571}"/>
          </ac:spMkLst>
        </pc:spChg>
        <pc:spChg chg="mod">
          <ac:chgData name="Gé Verbeek" userId="20d2065d-8055-4a68-a463-00777506795f" providerId="ADAL" clId="{408437A9-B1B4-4A5A-BF84-9732D44B2163}" dt="2026-01-27T11:49:20.924" v="307" actId="20577"/>
          <ac:spMkLst>
            <pc:docMk/>
            <pc:sldMk cId="3105034433" sldId="393"/>
            <ac:spMk id="5122" creationId="{80899F95-2E30-4511-922B-B88C19CF0D84}"/>
          </ac:spMkLst>
        </pc:spChg>
        <pc:picChg chg="add mod">
          <ac:chgData name="Gé Verbeek" userId="20d2065d-8055-4a68-a463-00777506795f" providerId="ADAL" clId="{408437A9-B1B4-4A5A-BF84-9732D44B2163}" dt="2026-01-28T11:29:24.833" v="1387" actId="1076"/>
          <ac:picMkLst>
            <pc:docMk/>
            <pc:sldMk cId="3105034433" sldId="393"/>
            <ac:picMk id="3" creationId="{F6380B80-E864-A60B-72DD-7F3C4FD74AAA}"/>
          </ac:picMkLst>
        </pc:picChg>
        <pc:picChg chg="add mod">
          <ac:chgData name="Gé Verbeek" userId="20d2065d-8055-4a68-a463-00777506795f" providerId="ADAL" clId="{408437A9-B1B4-4A5A-BF84-9732D44B2163}" dt="2026-01-27T13:12:52.560" v="485" actId="14100"/>
          <ac:picMkLst>
            <pc:docMk/>
            <pc:sldMk cId="3105034433" sldId="393"/>
            <ac:picMk id="12" creationId="{EDBB7E56-2479-235A-04E7-37F32E9B570B}"/>
          </ac:picMkLst>
        </pc:picChg>
      </pc:sldChg>
      <pc:sldChg chg="addSp modSp mod addAnim delAnim modAnim">
        <pc:chgData name="Gé Verbeek" userId="20d2065d-8055-4a68-a463-00777506795f" providerId="ADAL" clId="{408437A9-B1B4-4A5A-BF84-9732D44B2163}" dt="2026-01-28T11:40:25.693" v="1452" actId="1076"/>
        <pc:sldMkLst>
          <pc:docMk/>
          <pc:sldMk cId="1753698846" sldId="394"/>
        </pc:sldMkLst>
        <pc:spChg chg="mod">
          <ac:chgData name="Gé Verbeek" userId="20d2065d-8055-4a68-a463-00777506795f" providerId="ADAL" clId="{408437A9-B1B4-4A5A-BF84-9732D44B2163}" dt="2026-01-27T11:52:52.668" v="323" actId="20577"/>
          <ac:spMkLst>
            <pc:docMk/>
            <pc:sldMk cId="1753698846" sldId="394"/>
            <ac:spMk id="5122" creationId="{80899F95-2E30-4511-922B-B88C19CF0D84}"/>
          </ac:spMkLst>
        </pc:spChg>
        <pc:spChg chg="mod">
          <ac:chgData name="Gé Verbeek" userId="20d2065d-8055-4a68-a463-00777506795f" providerId="ADAL" clId="{408437A9-B1B4-4A5A-BF84-9732D44B2163}" dt="2026-01-28T11:12:54.638" v="1293" actId="108"/>
          <ac:spMkLst>
            <pc:docMk/>
            <pc:sldMk cId="1753698846" sldId="394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08437A9-B1B4-4A5A-BF84-9732D44B2163}" dt="2026-01-28T11:40:25.693" v="1452" actId="1076"/>
          <ac:picMkLst>
            <pc:docMk/>
            <pc:sldMk cId="1753698846" sldId="394"/>
            <ac:picMk id="3" creationId="{79C11077-D105-E164-570D-433E4C021F16}"/>
          </ac:picMkLst>
        </pc:picChg>
      </pc:sldChg>
      <pc:sldChg chg="addSp delSp modSp mod ord modAnim">
        <pc:chgData name="Gé Verbeek" userId="20d2065d-8055-4a68-a463-00777506795f" providerId="ADAL" clId="{408437A9-B1B4-4A5A-BF84-9732D44B2163}" dt="2026-01-28T11:13:59.902" v="1299"/>
        <pc:sldMkLst>
          <pc:docMk/>
          <pc:sldMk cId="3256699461" sldId="395"/>
        </pc:sldMkLst>
        <pc:spChg chg="mod">
          <ac:chgData name="Gé Verbeek" userId="20d2065d-8055-4a68-a463-00777506795f" providerId="ADAL" clId="{408437A9-B1B4-4A5A-BF84-9732D44B2163}" dt="2026-01-27T12:06:51.713" v="379" actId="20577"/>
          <ac:spMkLst>
            <pc:docMk/>
            <pc:sldMk cId="3256699461" sldId="395"/>
            <ac:spMk id="5122" creationId="{80899F95-2E30-4511-922B-B88C19CF0D84}"/>
          </ac:spMkLst>
        </pc:spChg>
        <pc:picChg chg="add mod">
          <ac:chgData name="Gé Verbeek" userId="20d2065d-8055-4a68-a463-00777506795f" providerId="ADAL" clId="{408437A9-B1B4-4A5A-BF84-9732D44B2163}" dt="2026-01-27T12:04:44.058" v="372" actId="14100"/>
          <ac:picMkLst>
            <pc:docMk/>
            <pc:sldMk cId="3256699461" sldId="395"/>
            <ac:picMk id="3" creationId="{9B8FF14B-96D1-F8FB-3B58-F45806B52957}"/>
          </ac:picMkLst>
        </pc:picChg>
      </pc:sldChg>
      <pc:sldChg chg="addSp modSp mod ord modAnim">
        <pc:chgData name="Gé Verbeek" userId="20d2065d-8055-4a68-a463-00777506795f" providerId="ADAL" clId="{408437A9-B1B4-4A5A-BF84-9732D44B2163}" dt="2026-01-28T11:14:03.629" v="1300"/>
        <pc:sldMkLst>
          <pc:docMk/>
          <pc:sldMk cId="2225114770" sldId="396"/>
        </pc:sldMkLst>
        <pc:picChg chg="add mod">
          <ac:chgData name="Gé Verbeek" userId="20d2065d-8055-4a68-a463-00777506795f" providerId="ADAL" clId="{408437A9-B1B4-4A5A-BF84-9732D44B2163}" dt="2026-01-27T13:02:52.365" v="396" actId="1076"/>
          <ac:picMkLst>
            <pc:docMk/>
            <pc:sldMk cId="2225114770" sldId="396"/>
            <ac:picMk id="2" creationId="{D4F34399-67CD-A5EB-5C0F-6B312EBB836A}"/>
          </ac:picMkLst>
        </pc:picChg>
      </pc:sldChg>
      <pc:sldChg chg="addSp modSp mod addAnim delAnim modAnim">
        <pc:chgData name="Gé Verbeek" userId="20d2065d-8055-4a68-a463-00777506795f" providerId="ADAL" clId="{408437A9-B1B4-4A5A-BF84-9732D44B2163}" dt="2026-01-29T18:54:36.644" v="1599" actId="207"/>
        <pc:sldMkLst>
          <pc:docMk/>
          <pc:sldMk cId="3944922893" sldId="397"/>
        </pc:sldMkLst>
        <pc:spChg chg="mod">
          <ac:chgData name="Gé Verbeek" userId="20d2065d-8055-4a68-a463-00777506795f" providerId="ADAL" clId="{408437A9-B1B4-4A5A-BF84-9732D44B2163}" dt="2026-01-27T13:17:44.343" v="518" actId="20577"/>
          <ac:spMkLst>
            <pc:docMk/>
            <pc:sldMk cId="3944922893" sldId="397"/>
            <ac:spMk id="5122" creationId="{80899F95-2E30-4511-922B-B88C19CF0D84}"/>
          </ac:spMkLst>
        </pc:spChg>
        <pc:spChg chg="mod">
          <ac:chgData name="Gé Verbeek" userId="20d2065d-8055-4a68-a463-00777506795f" providerId="ADAL" clId="{408437A9-B1B4-4A5A-BF84-9732D44B2163}" dt="2026-01-29T18:54:36.644" v="1599" actId="207"/>
          <ac:spMkLst>
            <pc:docMk/>
            <pc:sldMk cId="3944922893" sldId="39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08437A9-B1B4-4A5A-BF84-9732D44B2163}" dt="2026-01-28T11:26:25.219" v="1367" actId="1076"/>
          <ac:picMkLst>
            <pc:docMk/>
            <pc:sldMk cId="3944922893" sldId="397"/>
            <ac:picMk id="3" creationId="{0AC057A9-CCB8-9316-0C29-5C9FEF51F52A}"/>
          </ac:picMkLst>
        </pc:picChg>
      </pc:sldChg>
      <pc:sldChg chg="addSp modSp mod addAnim delAnim modAnim">
        <pc:chgData name="Gé Verbeek" userId="20d2065d-8055-4a68-a463-00777506795f" providerId="ADAL" clId="{408437A9-B1B4-4A5A-BF84-9732D44B2163}" dt="2026-01-28T11:30:22.681" v="1391" actId="1076"/>
        <pc:sldMkLst>
          <pc:docMk/>
          <pc:sldMk cId="662202770" sldId="398"/>
        </pc:sldMkLst>
        <pc:spChg chg="mod">
          <ac:chgData name="Gé Verbeek" userId="20d2065d-8055-4a68-a463-00777506795f" providerId="ADAL" clId="{408437A9-B1B4-4A5A-BF84-9732D44B2163}" dt="2026-01-27T14:30:21.072" v="529"/>
          <ac:spMkLst>
            <pc:docMk/>
            <pc:sldMk cId="662202770" sldId="398"/>
            <ac:spMk id="5122" creationId="{80899F95-2E30-4511-922B-B88C19CF0D84}"/>
          </ac:spMkLst>
        </pc:spChg>
        <pc:spChg chg="mod">
          <ac:chgData name="Gé Verbeek" userId="20d2065d-8055-4a68-a463-00777506795f" providerId="ADAL" clId="{408437A9-B1B4-4A5A-BF84-9732D44B2163}" dt="2026-01-28T11:15:28.673" v="1312" actId="27636"/>
          <ac:spMkLst>
            <pc:docMk/>
            <pc:sldMk cId="662202770" sldId="39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08437A9-B1B4-4A5A-BF84-9732D44B2163}" dt="2026-01-28T11:30:22.681" v="1391" actId="1076"/>
          <ac:picMkLst>
            <pc:docMk/>
            <pc:sldMk cId="662202770" sldId="398"/>
            <ac:picMk id="3" creationId="{B76AA5DA-95E6-D9CE-D892-58BBACE0E467}"/>
          </ac:picMkLst>
        </pc:picChg>
      </pc:sldChg>
      <pc:sldChg chg="addSp modSp mod addAnim delAnim modAnim">
        <pc:chgData name="Gé Verbeek" userId="20d2065d-8055-4a68-a463-00777506795f" providerId="ADAL" clId="{408437A9-B1B4-4A5A-BF84-9732D44B2163}" dt="2026-01-28T11:30:46.533" v="1398" actId="20577"/>
        <pc:sldMkLst>
          <pc:docMk/>
          <pc:sldMk cId="3116696551" sldId="399"/>
        </pc:sldMkLst>
        <pc:spChg chg="mod">
          <ac:chgData name="Gé Verbeek" userId="20d2065d-8055-4a68-a463-00777506795f" providerId="ADAL" clId="{408437A9-B1B4-4A5A-BF84-9732D44B2163}" dt="2026-01-27T14:31:29.973" v="540" actId="27636"/>
          <ac:spMkLst>
            <pc:docMk/>
            <pc:sldMk cId="3116696551" sldId="399"/>
            <ac:spMk id="5122" creationId="{80899F95-2E30-4511-922B-B88C19CF0D84}"/>
          </ac:spMkLst>
        </pc:spChg>
        <pc:spChg chg="mod">
          <ac:chgData name="Gé Verbeek" userId="20d2065d-8055-4a68-a463-00777506795f" providerId="ADAL" clId="{408437A9-B1B4-4A5A-BF84-9732D44B2163}" dt="2026-01-28T11:30:46.533" v="1398" actId="20577"/>
          <ac:spMkLst>
            <pc:docMk/>
            <pc:sldMk cId="3116696551" sldId="399"/>
            <ac:spMk id="7171" creationId="{E224BC8B-2913-4038-A10D-36A485D9D174}"/>
          </ac:spMkLst>
        </pc:spChg>
        <pc:picChg chg="add mod">
          <ac:chgData name="Gé Verbeek" userId="20d2065d-8055-4a68-a463-00777506795f" providerId="ADAL" clId="{408437A9-B1B4-4A5A-BF84-9732D44B2163}" dt="2026-01-28T11:30:35.431" v="1395" actId="1076"/>
          <ac:picMkLst>
            <pc:docMk/>
            <pc:sldMk cId="3116696551" sldId="399"/>
            <ac:picMk id="3" creationId="{63818726-66B7-524E-6A67-9F1C7C03EAB5}"/>
          </ac:picMkLst>
        </pc:picChg>
      </pc:sldChg>
      <pc:sldChg chg="addSp delSp modSp mod modAnim">
        <pc:chgData name="Gé Verbeek" userId="20d2065d-8055-4a68-a463-00777506795f" providerId="ADAL" clId="{408437A9-B1B4-4A5A-BF84-9732D44B2163}" dt="2026-01-28T11:34:17.287" v="1414" actId="1076"/>
        <pc:sldMkLst>
          <pc:docMk/>
          <pc:sldMk cId="53527164" sldId="400"/>
        </pc:sldMkLst>
        <pc:spChg chg="mod">
          <ac:chgData name="Gé Verbeek" userId="20d2065d-8055-4a68-a463-00777506795f" providerId="ADAL" clId="{408437A9-B1B4-4A5A-BF84-9732D44B2163}" dt="2026-01-27T14:37:43.923" v="709" actId="20577"/>
          <ac:spMkLst>
            <pc:docMk/>
            <pc:sldMk cId="53527164" sldId="400"/>
            <ac:spMk id="5122" creationId="{80899F95-2E30-4511-922B-B88C19CF0D84}"/>
          </ac:spMkLst>
        </pc:spChg>
        <pc:spChg chg="mod">
          <ac:chgData name="Gé Verbeek" userId="20d2065d-8055-4a68-a463-00777506795f" providerId="ADAL" clId="{408437A9-B1B4-4A5A-BF84-9732D44B2163}" dt="2026-01-28T11:04:23.767" v="1224" actId="108"/>
          <ac:spMkLst>
            <pc:docMk/>
            <pc:sldMk cId="53527164" sldId="400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408437A9-B1B4-4A5A-BF84-9732D44B2163}" dt="2026-01-28T11:33:35.215" v="1410" actId="478"/>
          <ac:picMkLst>
            <pc:docMk/>
            <pc:sldMk cId="53527164" sldId="400"/>
            <ac:picMk id="3" creationId="{A4C6ABE8-BFBE-21B7-9B58-C1DDB1E89952}"/>
          </ac:picMkLst>
        </pc:picChg>
        <pc:picChg chg="add mod">
          <ac:chgData name="Gé Verbeek" userId="20d2065d-8055-4a68-a463-00777506795f" providerId="ADAL" clId="{408437A9-B1B4-4A5A-BF84-9732D44B2163}" dt="2026-01-28T11:34:17.287" v="1414" actId="1076"/>
          <ac:picMkLst>
            <pc:docMk/>
            <pc:sldMk cId="53527164" sldId="400"/>
            <ac:picMk id="5" creationId="{3AFA0D9B-A05E-7202-FBEE-DBEECD6DAB57}"/>
          </ac:picMkLst>
        </pc:picChg>
      </pc:sldChg>
      <pc:sldChg chg="modSp mod">
        <pc:chgData name="Gé Verbeek" userId="20d2065d-8055-4a68-a463-00777506795f" providerId="ADAL" clId="{408437A9-B1B4-4A5A-BF84-9732D44B2163}" dt="2026-01-28T10:55:27.350" v="1141" actId="20577"/>
        <pc:sldMkLst>
          <pc:docMk/>
          <pc:sldMk cId="2852106234" sldId="401"/>
        </pc:sldMkLst>
        <pc:spChg chg="mod">
          <ac:chgData name="Gé Verbeek" userId="20d2065d-8055-4a68-a463-00777506795f" providerId="ADAL" clId="{408437A9-B1B4-4A5A-BF84-9732D44B2163}" dt="2026-01-28T10:55:27.350" v="1141" actId="20577"/>
          <ac:spMkLst>
            <pc:docMk/>
            <pc:sldMk cId="2852106234" sldId="401"/>
            <ac:spMk id="4" creationId="{BE5E9AAC-8AFC-4CA9-B89F-13D11A0216BE}"/>
          </ac:spMkLst>
        </pc:spChg>
      </pc:sldChg>
      <pc:sldChg chg="modSp mod">
        <pc:chgData name="Gé Verbeek" userId="20d2065d-8055-4a68-a463-00777506795f" providerId="ADAL" clId="{408437A9-B1B4-4A5A-BF84-9732D44B2163}" dt="2026-01-27T15:21:52.609" v="1086" actId="6549"/>
        <pc:sldMkLst>
          <pc:docMk/>
          <pc:sldMk cId="503072672" sldId="403"/>
        </pc:sldMkLst>
        <pc:spChg chg="mod">
          <ac:chgData name="Gé Verbeek" userId="20d2065d-8055-4a68-a463-00777506795f" providerId="ADAL" clId="{408437A9-B1B4-4A5A-BF84-9732D44B2163}" dt="2026-01-27T15:21:52.609" v="1086" actId="6549"/>
          <ac:spMkLst>
            <pc:docMk/>
            <pc:sldMk cId="503072672" sldId="403"/>
            <ac:spMk id="4" creationId="{2BE14231-C2F1-DC65-380A-0FA7D85445D1}"/>
          </ac:spMkLst>
        </pc:spChg>
      </pc:sldChg>
      <pc:sldChg chg="addSp modSp add mod addAnim delAnim modAnim">
        <pc:chgData name="Gé Verbeek" userId="20d2065d-8055-4a68-a463-00777506795f" providerId="ADAL" clId="{408437A9-B1B4-4A5A-BF84-9732D44B2163}" dt="2026-01-28T11:27:19.245" v="1373" actId="1076"/>
        <pc:sldMkLst>
          <pc:docMk/>
          <pc:sldMk cId="3338740998" sldId="404"/>
        </pc:sldMkLst>
        <pc:spChg chg="mod">
          <ac:chgData name="Gé Verbeek" userId="20d2065d-8055-4a68-a463-00777506795f" providerId="ADAL" clId="{408437A9-B1B4-4A5A-BF84-9732D44B2163}" dt="2026-01-27T11:42:39.609" v="188" actId="6549"/>
          <ac:spMkLst>
            <pc:docMk/>
            <pc:sldMk cId="3338740998" sldId="404"/>
            <ac:spMk id="7171" creationId="{83800F5D-9E3C-0BA6-DFC7-8D685BF00941}"/>
          </ac:spMkLst>
        </pc:spChg>
        <pc:picChg chg="add mod">
          <ac:chgData name="Gé Verbeek" userId="20d2065d-8055-4a68-a463-00777506795f" providerId="ADAL" clId="{408437A9-B1B4-4A5A-BF84-9732D44B2163}" dt="2026-01-28T11:27:19.245" v="1373" actId="1076"/>
          <ac:picMkLst>
            <pc:docMk/>
            <pc:sldMk cId="3338740998" sldId="404"/>
            <ac:picMk id="3" creationId="{BA4A8B76-97C6-D493-86F2-569F58DFBF59}"/>
          </ac:picMkLst>
        </pc:picChg>
      </pc:sldChg>
      <pc:sldChg chg="addSp delSp modSp add mod modAnim">
        <pc:chgData name="Gé Verbeek" userId="20d2065d-8055-4a68-a463-00777506795f" providerId="ADAL" clId="{408437A9-B1B4-4A5A-BF84-9732D44B2163}" dt="2026-01-28T11:41:18.782" v="1463" actId="26606"/>
        <pc:sldMkLst>
          <pc:docMk/>
          <pc:sldMk cId="575792062" sldId="405"/>
        </pc:sldMkLst>
        <pc:spChg chg="mod">
          <ac:chgData name="Gé Verbeek" userId="20d2065d-8055-4a68-a463-00777506795f" providerId="ADAL" clId="{408437A9-B1B4-4A5A-BF84-9732D44B2163}" dt="2026-01-28T11:41:18.782" v="1463" actId="26606"/>
          <ac:spMkLst>
            <pc:docMk/>
            <pc:sldMk cId="575792062" sldId="405"/>
            <ac:spMk id="5122" creationId="{66EE2308-B603-75CF-B1F1-51BD92ED4E39}"/>
          </ac:spMkLst>
        </pc:spChg>
        <pc:spChg chg="mod">
          <ac:chgData name="Gé Verbeek" userId="20d2065d-8055-4a68-a463-00777506795f" providerId="ADAL" clId="{408437A9-B1B4-4A5A-BF84-9732D44B2163}" dt="2026-01-28T11:41:18.782" v="1463" actId="26606"/>
          <ac:spMkLst>
            <pc:docMk/>
            <pc:sldMk cId="575792062" sldId="405"/>
            <ac:spMk id="7171" creationId="{8D628B55-A94D-05FA-3606-5A3B0FFDAD91}"/>
          </ac:spMkLst>
        </pc:spChg>
        <pc:picChg chg="add del mod">
          <ac:chgData name="Gé Verbeek" userId="20d2065d-8055-4a68-a463-00777506795f" providerId="ADAL" clId="{408437A9-B1B4-4A5A-BF84-9732D44B2163}" dt="2026-01-28T11:40:35.880" v="1457" actId="478"/>
          <ac:picMkLst>
            <pc:docMk/>
            <pc:sldMk cId="575792062" sldId="405"/>
            <ac:picMk id="3" creationId="{F0FBFC64-9439-557D-0F6A-2D33071EC93A}"/>
          </ac:picMkLst>
        </pc:picChg>
        <pc:picChg chg="add mod">
          <ac:chgData name="Gé Verbeek" userId="20d2065d-8055-4a68-a463-00777506795f" providerId="ADAL" clId="{408437A9-B1B4-4A5A-BF84-9732D44B2163}" dt="2026-01-28T11:41:18.782" v="1463" actId="26606"/>
          <ac:picMkLst>
            <pc:docMk/>
            <pc:sldMk cId="575792062" sldId="405"/>
            <ac:picMk id="5" creationId="{7C0D7249-58E9-5156-BEDE-C83D07C8119A}"/>
          </ac:picMkLst>
        </pc:picChg>
      </pc:sldChg>
      <pc:sldChg chg="addSp delSp modSp add mod addAnim delAnim modAnim">
        <pc:chgData name="Gé Verbeek" userId="20d2065d-8055-4a68-a463-00777506795f" providerId="ADAL" clId="{408437A9-B1B4-4A5A-BF84-9732D44B2163}" dt="2026-01-29T18:50:12.596" v="1566"/>
        <pc:sldMkLst>
          <pc:docMk/>
          <pc:sldMk cId="2409216084" sldId="406"/>
        </pc:sldMkLst>
        <pc:spChg chg="mod">
          <ac:chgData name="Gé Verbeek" userId="20d2065d-8055-4a68-a463-00777506795f" providerId="ADAL" clId="{408437A9-B1B4-4A5A-BF84-9732D44B2163}" dt="2026-01-28T11:12:00.065" v="1282" actId="6549"/>
          <ac:spMkLst>
            <pc:docMk/>
            <pc:sldMk cId="2409216084" sldId="406"/>
            <ac:spMk id="6" creationId="{3ACD48A3-82BF-39E5-C738-42F7AF085F3A}"/>
          </ac:spMkLst>
        </pc:spChg>
        <pc:picChg chg="add mod">
          <ac:chgData name="Gé Verbeek" userId="20d2065d-8055-4a68-a463-00777506795f" providerId="ADAL" clId="{408437A9-B1B4-4A5A-BF84-9732D44B2163}" dt="2026-01-28T11:40:18.860" v="1448" actId="1076"/>
          <ac:picMkLst>
            <pc:docMk/>
            <pc:sldMk cId="2409216084" sldId="406"/>
            <ac:picMk id="3" creationId="{E3FC3A7C-7158-2F50-CE0D-68E3F5C02ADE}"/>
          </ac:picMkLst>
        </pc:picChg>
      </pc:sldChg>
      <pc:sldChg chg="addSp delSp modSp add mod ord delAnim">
        <pc:chgData name="Gé Verbeek" userId="20d2065d-8055-4a68-a463-00777506795f" providerId="ADAL" clId="{408437A9-B1B4-4A5A-BF84-9732D44B2163}" dt="2026-01-28T11:31:02.437" v="1402" actId="1076"/>
        <pc:sldMkLst>
          <pc:docMk/>
          <pc:sldMk cId="4147100554" sldId="407"/>
        </pc:sldMkLst>
        <pc:spChg chg="mod">
          <ac:chgData name="Gé Verbeek" userId="20d2065d-8055-4a68-a463-00777506795f" providerId="ADAL" clId="{408437A9-B1B4-4A5A-BF84-9732D44B2163}" dt="2026-01-27T14:33:02.844" v="578" actId="20577"/>
          <ac:spMkLst>
            <pc:docMk/>
            <pc:sldMk cId="4147100554" sldId="407"/>
            <ac:spMk id="5122" creationId="{4CCB61C3-6C15-3BF4-E8D4-E8ACE2753340}"/>
          </ac:spMkLst>
        </pc:spChg>
        <pc:picChg chg="add mod ord">
          <ac:chgData name="Gé Verbeek" userId="20d2065d-8055-4a68-a463-00777506795f" providerId="ADAL" clId="{408437A9-B1B4-4A5A-BF84-9732D44B2163}" dt="2026-01-27T14:33:35.877" v="584" actId="14100"/>
          <ac:picMkLst>
            <pc:docMk/>
            <pc:sldMk cId="4147100554" sldId="407"/>
            <ac:picMk id="3" creationId="{29AAAA42-C8EC-3B2D-E969-0992D3020D46}"/>
          </ac:picMkLst>
        </pc:picChg>
        <pc:picChg chg="add mod">
          <ac:chgData name="Gé Verbeek" userId="20d2065d-8055-4a68-a463-00777506795f" providerId="ADAL" clId="{408437A9-B1B4-4A5A-BF84-9732D44B2163}" dt="2026-01-28T11:31:02.437" v="1402" actId="1076"/>
          <ac:picMkLst>
            <pc:docMk/>
            <pc:sldMk cId="4147100554" sldId="407"/>
            <ac:picMk id="4" creationId="{1C581B1A-1203-9C45-FB82-E8EE3A4C77BB}"/>
          </ac:picMkLst>
        </pc:picChg>
      </pc:sldChg>
      <pc:sldChg chg="addSp modSp add mod ord modAnim">
        <pc:chgData name="Gé Verbeek" userId="20d2065d-8055-4a68-a463-00777506795f" providerId="ADAL" clId="{408437A9-B1B4-4A5A-BF84-9732D44B2163}" dt="2026-01-28T11:32:21.486" v="1407" actId="1076"/>
        <pc:sldMkLst>
          <pc:docMk/>
          <pc:sldMk cId="1509367493" sldId="408"/>
        </pc:sldMkLst>
        <pc:spChg chg="mod">
          <ac:chgData name="Gé Verbeek" userId="20d2065d-8055-4a68-a463-00777506795f" providerId="ADAL" clId="{408437A9-B1B4-4A5A-BF84-9732D44B2163}" dt="2026-01-27T14:34:36.643" v="605" actId="20577"/>
          <ac:spMkLst>
            <pc:docMk/>
            <pc:sldMk cId="1509367493" sldId="408"/>
            <ac:spMk id="5122" creationId="{59411071-BBF3-A522-DBA2-353422D8E51E}"/>
          </ac:spMkLst>
        </pc:spChg>
        <pc:spChg chg="mod">
          <ac:chgData name="Gé Verbeek" userId="20d2065d-8055-4a68-a463-00777506795f" providerId="ADAL" clId="{408437A9-B1B4-4A5A-BF84-9732D44B2163}" dt="2026-01-27T14:36:36.991" v="676" actId="20577"/>
          <ac:spMkLst>
            <pc:docMk/>
            <pc:sldMk cId="1509367493" sldId="408"/>
            <ac:spMk id="7171" creationId="{2FC173BF-0C9C-3B69-449F-A7FE33427EF1}"/>
          </ac:spMkLst>
        </pc:spChg>
        <pc:picChg chg="add mod">
          <ac:chgData name="Gé Verbeek" userId="20d2065d-8055-4a68-a463-00777506795f" providerId="ADAL" clId="{408437A9-B1B4-4A5A-BF84-9732D44B2163}" dt="2026-01-27T14:36:45.334" v="678" actId="1076"/>
          <ac:picMkLst>
            <pc:docMk/>
            <pc:sldMk cId="1509367493" sldId="408"/>
            <ac:picMk id="3" creationId="{AA2155FD-01A0-89E3-6105-9CD33899ACF9}"/>
          </ac:picMkLst>
        </pc:picChg>
        <pc:picChg chg="add mod">
          <ac:chgData name="Gé Verbeek" userId="20d2065d-8055-4a68-a463-00777506795f" providerId="ADAL" clId="{408437A9-B1B4-4A5A-BF84-9732D44B2163}" dt="2026-01-28T11:32:21.486" v="1407" actId="1076"/>
          <ac:picMkLst>
            <pc:docMk/>
            <pc:sldMk cId="1509367493" sldId="408"/>
            <ac:picMk id="4" creationId="{4C3CBDBE-9639-2D8E-F6CF-B0667F3B78BE}"/>
          </ac:picMkLst>
        </pc:picChg>
      </pc:sldChg>
      <pc:sldChg chg="modSp add del mod modAnim">
        <pc:chgData name="Gé Verbeek" userId="20d2065d-8055-4a68-a463-00777506795f" providerId="ADAL" clId="{408437A9-B1B4-4A5A-BF84-9732D44B2163}" dt="2026-01-28T11:17:54.345" v="1337" actId="47"/>
        <pc:sldMkLst>
          <pc:docMk/>
          <pc:sldMk cId="160244166" sldId="409"/>
        </pc:sldMkLst>
        <pc:spChg chg="mod">
          <ac:chgData name="Gé Verbeek" userId="20d2065d-8055-4a68-a463-00777506795f" providerId="ADAL" clId="{408437A9-B1B4-4A5A-BF84-9732D44B2163}" dt="2026-01-28T11:04:49.399" v="1228" actId="5793"/>
          <ac:spMkLst>
            <pc:docMk/>
            <pc:sldMk cId="160244166" sldId="409"/>
            <ac:spMk id="7171" creationId="{5BADF185-259F-44C8-6AEA-C5A7CB37B69D}"/>
          </ac:spMkLst>
        </pc:spChg>
      </pc:sldChg>
      <pc:sldChg chg="addSp modSp add mod modAnim">
        <pc:chgData name="Gé Verbeek" userId="20d2065d-8055-4a68-a463-00777506795f" providerId="ADAL" clId="{408437A9-B1B4-4A5A-BF84-9732D44B2163}" dt="2026-01-28T11:35:26.824" v="1423" actId="1076"/>
        <pc:sldMkLst>
          <pc:docMk/>
          <pc:sldMk cId="1991100833" sldId="410"/>
        </pc:sldMkLst>
        <pc:spChg chg="mod">
          <ac:chgData name="Gé Verbeek" userId="20d2065d-8055-4a68-a463-00777506795f" providerId="ADAL" clId="{408437A9-B1B4-4A5A-BF84-9732D44B2163}" dt="2026-01-27T14:43:31.431" v="785" actId="14100"/>
          <ac:spMkLst>
            <pc:docMk/>
            <pc:sldMk cId="1991100833" sldId="410"/>
            <ac:spMk id="5122" creationId="{5FEE2068-C2E1-CAEE-EE6E-2BE7BF6AE4B3}"/>
          </ac:spMkLst>
        </pc:spChg>
        <pc:spChg chg="mod">
          <ac:chgData name="Gé Verbeek" userId="20d2065d-8055-4a68-a463-00777506795f" providerId="ADAL" clId="{408437A9-B1B4-4A5A-BF84-9732D44B2163}" dt="2026-01-28T11:04:59.880" v="1231" actId="108"/>
          <ac:spMkLst>
            <pc:docMk/>
            <pc:sldMk cId="1991100833" sldId="410"/>
            <ac:spMk id="7171" creationId="{A6FEBD95-1C78-111A-7735-07B8374AC92F}"/>
          </ac:spMkLst>
        </pc:spChg>
        <pc:picChg chg="add mod">
          <ac:chgData name="Gé Verbeek" userId="20d2065d-8055-4a68-a463-00777506795f" providerId="ADAL" clId="{408437A9-B1B4-4A5A-BF84-9732D44B2163}" dt="2026-01-28T11:35:26.824" v="1423" actId="1076"/>
          <ac:picMkLst>
            <pc:docMk/>
            <pc:sldMk cId="1991100833" sldId="410"/>
            <ac:picMk id="3" creationId="{C0FBFDCE-8DC5-C3A3-5B19-278D576E624D}"/>
          </ac:picMkLst>
        </pc:picChg>
      </pc:sldChg>
      <pc:sldChg chg="addSp delSp modSp add mod delAnim">
        <pc:chgData name="Gé Verbeek" userId="20d2065d-8055-4a68-a463-00777506795f" providerId="ADAL" clId="{408437A9-B1B4-4A5A-BF84-9732D44B2163}" dt="2026-01-27T14:56:24.811" v="1049" actId="14100"/>
        <pc:sldMkLst>
          <pc:docMk/>
          <pc:sldMk cId="637557364" sldId="411"/>
        </pc:sldMkLst>
        <pc:picChg chg="add mod ord">
          <ac:chgData name="Gé Verbeek" userId="20d2065d-8055-4a68-a463-00777506795f" providerId="ADAL" clId="{408437A9-B1B4-4A5A-BF84-9732D44B2163}" dt="2026-01-27T14:56:24.811" v="1049" actId="14100"/>
          <ac:picMkLst>
            <pc:docMk/>
            <pc:sldMk cId="637557364" sldId="411"/>
            <ac:picMk id="3" creationId="{6874299D-850C-792E-0B87-F7150CC11E39}"/>
          </ac:picMkLst>
        </pc:picChg>
      </pc:sldChg>
      <pc:sldChg chg="addSp modSp add mod addAnim delAnim modAnim">
        <pc:chgData name="Gé Verbeek" userId="20d2065d-8055-4a68-a463-00777506795f" providerId="ADAL" clId="{408437A9-B1B4-4A5A-BF84-9732D44B2163}" dt="2026-01-28T11:38:45.513" v="1437" actId="1076"/>
        <pc:sldMkLst>
          <pc:docMk/>
          <pc:sldMk cId="3385164367" sldId="412"/>
        </pc:sldMkLst>
        <pc:spChg chg="mod">
          <ac:chgData name="Gé Verbeek" userId="20d2065d-8055-4a68-a463-00777506795f" providerId="ADAL" clId="{408437A9-B1B4-4A5A-BF84-9732D44B2163}" dt="2026-01-27T14:47:16.757" v="869" actId="14100"/>
          <ac:spMkLst>
            <pc:docMk/>
            <pc:sldMk cId="3385164367" sldId="412"/>
            <ac:spMk id="5122" creationId="{A3CC5C1E-D277-3996-158D-B1E95F839031}"/>
          </ac:spMkLst>
        </pc:spChg>
        <pc:spChg chg="mod">
          <ac:chgData name="Gé Verbeek" userId="20d2065d-8055-4a68-a463-00777506795f" providerId="ADAL" clId="{408437A9-B1B4-4A5A-BF84-9732D44B2163}" dt="2026-01-28T11:05:33.198" v="1237" actId="108"/>
          <ac:spMkLst>
            <pc:docMk/>
            <pc:sldMk cId="3385164367" sldId="412"/>
            <ac:spMk id="7171" creationId="{35AAB491-C824-0746-E8F6-04261E87B2D1}"/>
          </ac:spMkLst>
        </pc:spChg>
        <pc:picChg chg="add mod modCrop">
          <ac:chgData name="Gé Verbeek" userId="20d2065d-8055-4a68-a463-00777506795f" providerId="ADAL" clId="{408437A9-B1B4-4A5A-BF84-9732D44B2163}" dt="2026-01-28T11:38:45.513" v="1437" actId="1076"/>
          <ac:picMkLst>
            <pc:docMk/>
            <pc:sldMk cId="3385164367" sldId="412"/>
            <ac:picMk id="3" creationId="{5F59CA13-BA53-C838-1D39-5DAB9E448DFE}"/>
          </ac:picMkLst>
        </pc:picChg>
      </pc:sldChg>
      <pc:sldChg chg="addSp modSp add mod modAnim">
        <pc:chgData name="Gé Verbeek" userId="20d2065d-8055-4a68-a463-00777506795f" providerId="ADAL" clId="{408437A9-B1B4-4A5A-BF84-9732D44B2163}" dt="2026-01-28T11:37:36.071" v="1429" actId="1076"/>
        <pc:sldMkLst>
          <pc:docMk/>
          <pc:sldMk cId="520746305" sldId="413"/>
        </pc:sldMkLst>
        <pc:spChg chg="mod">
          <ac:chgData name="Gé Verbeek" userId="20d2065d-8055-4a68-a463-00777506795f" providerId="ADAL" clId="{408437A9-B1B4-4A5A-BF84-9732D44B2163}" dt="2026-01-28T11:05:22.795" v="1235" actId="108"/>
          <ac:spMkLst>
            <pc:docMk/>
            <pc:sldMk cId="520746305" sldId="413"/>
            <ac:spMk id="7171" creationId="{0C432EC3-8F77-9BF5-E6CB-629C85AF4B44}"/>
          </ac:spMkLst>
        </pc:spChg>
        <pc:picChg chg="add mod">
          <ac:chgData name="Gé Verbeek" userId="20d2065d-8055-4a68-a463-00777506795f" providerId="ADAL" clId="{408437A9-B1B4-4A5A-BF84-9732D44B2163}" dt="2026-01-27T14:46:32.007" v="866" actId="1076"/>
          <ac:picMkLst>
            <pc:docMk/>
            <pc:sldMk cId="520746305" sldId="413"/>
            <ac:picMk id="3" creationId="{535C7C8B-4FF4-E34B-BD0E-AC30B300D756}"/>
          </ac:picMkLst>
        </pc:picChg>
        <pc:picChg chg="add mod">
          <ac:chgData name="Gé Verbeek" userId="20d2065d-8055-4a68-a463-00777506795f" providerId="ADAL" clId="{408437A9-B1B4-4A5A-BF84-9732D44B2163}" dt="2026-01-28T11:37:36.071" v="1429" actId="1076"/>
          <ac:picMkLst>
            <pc:docMk/>
            <pc:sldMk cId="520746305" sldId="413"/>
            <ac:picMk id="4" creationId="{61480C2A-E6A3-9162-9332-6679A650700D}"/>
          </ac:picMkLst>
        </pc:picChg>
      </pc:sldChg>
      <pc:sldChg chg="addSp modSp add mod ord addAnim delAnim modAnim">
        <pc:chgData name="Gé Verbeek" userId="20d2065d-8055-4a68-a463-00777506795f" providerId="ADAL" clId="{408437A9-B1B4-4A5A-BF84-9732D44B2163}" dt="2026-01-28T11:39:15.179" v="1444" actId="1076"/>
        <pc:sldMkLst>
          <pc:docMk/>
          <pc:sldMk cId="106601283" sldId="414"/>
        </pc:sldMkLst>
        <pc:spChg chg="mod">
          <ac:chgData name="Gé Verbeek" userId="20d2065d-8055-4a68-a463-00777506795f" providerId="ADAL" clId="{408437A9-B1B4-4A5A-BF84-9732D44B2163}" dt="2026-01-27T14:50:42.842" v="922" actId="14100"/>
          <ac:spMkLst>
            <pc:docMk/>
            <pc:sldMk cId="106601283" sldId="414"/>
            <ac:spMk id="5122" creationId="{C46F8B9D-BF1F-B056-0873-A0AF605B7DCF}"/>
          </ac:spMkLst>
        </pc:spChg>
        <pc:spChg chg="mod">
          <ac:chgData name="Gé Verbeek" userId="20d2065d-8055-4a68-a463-00777506795f" providerId="ADAL" clId="{408437A9-B1B4-4A5A-BF84-9732D44B2163}" dt="2026-01-28T11:06:13.094" v="1241" actId="108"/>
          <ac:spMkLst>
            <pc:docMk/>
            <pc:sldMk cId="106601283" sldId="414"/>
            <ac:spMk id="7171" creationId="{D4040B46-91A3-62CD-20E4-DE59FF2D1C7F}"/>
          </ac:spMkLst>
        </pc:spChg>
        <pc:picChg chg="add mod">
          <ac:chgData name="Gé Verbeek" userId="20d2065d-8055-4a68-a463-00777506795f" providerId="ADAL" clId="{408437A9-B1B4-4A5A-BF84-9732D44B2163}" dt="2026-01-27T14:55:11.955" v="1042" actId="14100"/>
          <ac:picMkLst>
            <pc:docMk/>
            <pc:sldMk cId="106601283" sldId="414"/>
            <ac:picMk id="3" creationId="{308DC3B5-0593-FCA1-2D4E-B2F3E8FD2829}"/>
          </ac:picMkLst>
        </pc:picChg>
        <pc:picChg chg="add mod modCrop">
          <ac:chgData name="Gé Verbeek" userId="20d2065d-8055-4a68-a463-00777506795f" providerId="ADAL" clId="{408437A9-B1B4-4A5A-BF84-9732D44B2163}" dt="2026-01-28T11:39:15.179" v="1444" actId="1076"/>
          <ac:picMkLst>
            <pc:docMk/>
            <pc:sldMk cId="106601283" sldId="414"/>
            <ac:picMk id="4" creationId="{BA0FC39F-FC2C-2FB9-2CBE-A49CFA147604}"/>
          </ac:picMkLst>
        </pc:picChg>
      </pc:sldChg>
      <pc:sldChg chg="addSp delSp modSp add mod">
        <pc:chgData name="Gé Verbeek" userId="20d2065d-8055-4a68-a463-00777506795f" providerId="ADAL" clId="{408437A9-B1B4-4A5A-BF84-9732D44B2163}" dt="2026-01-27T14:58:27.325" v="1060" actId="1076"/>
        <pc:sldMkLst>
          <pc:docMk/>
          <pc:sldMk cId="716404205" sldId="415"/>
        </pc:sldMkLst>
        <pc:picChg chg="add mod ord">
          <ac:chgData name="Gé Verbeek" userId="20d2065d-8055-4a68-a463-00777506795f" providerId="ADAL" clId="{408437A9-B1B4-4A5A-BF84-9732D44B2163}" dt="2026-01-27T14:58:27.325" v="1060" actId="1076"/>
          <ac:picMkLst>
            <pc:docMk/>
            <pc:sldMk cId="716404205" sldId="415"/>
            <ac:picMk id="6" creationId="{89DFC467-A8BC-B14B-E0A0-4295B7661317}"/>
          </ac:picMkLst>
        </pc:picChg>
      </pc:sldChg>
      <pc:sldChg chg="addSp delSp modSp add mod">
        <pc:chgData name="Gé Verbeek" userId="20d2065d-8055-4a68-a463-00777506795f" providerId="ADAL" clId="{408437A9-B1B4-4A5A-BF84-9732D44B2163}" dt="2026-01-28T11:47:28.207" v="1542" actId="20577"/>
        <pc:sldMkLst>
          <pc:docMk/>
          <pc:sldMk cId="2493892798" sldId="416"/>
        </pc:sldMkLst>
        <pc:spChg chg="add mod">
          <ac:chgData name="Gé Verbeek" userId="20d2065d-8055-4a68-a463-00777506795f" providerId="ADAL" clId="{408437A9-B1B4-4A5A-BF84-9732D44B2163}" dt="2026-01-28T11:47:11.668" v="1515" actId="14100"/>
          <ac:spMkLst>
            <pc:docMk/>
            <pc:sldMk cId="2493892798" sldId="416"/>
            <ac:spMk id="2" creationId="{1A2DE43F-4656-2133-F343-399FED9E2358}"/>
          </ac:spMkLst>
        </pc:spChg>
        <pc:spChg chg="add del mod">
          <ac:chgData name="Gé Verbeek" userId="20d2065d-8055-4a68-a463-00777506795f" providerId="ADAL" clId="{408437A9-B1B4-4A5A-BF84-9732D44B2163}" dt="2026-01-28T11:46:46.603" v="1512"/>
          <ac:spMkLst>
            <pc:docMk/>
            <pc:sldMk cId="2493892798" sldId="416"/>
            <ac:spMk id="4" creationId="{EB6967BC-B496-FE1E-633A-C7520B71E6D5}"/>
          </ac:spMkLst>
        </pc:spChg>
        <pc:spChg chg="mod">
          <ac:chgData name="Gé Verbeek" userId="20d2065d-8055-4a68-a463-00777506795f" providerId="ADAL" clId="{408437A9-B1B4-4A5A-BF84-9732D44B2163}" dt="2026-01-28T11:47:28.207" v="1542" actId="20577"/>
          <ac:spMkLst>
            <pc:docMk/>
            <pc:sldMk cId="2493892798" sldId="416"/>
            <ac:spMk id="5122" creationId="{9BD53F0C-982F-01FF-4392-4C4F3023CFDD}"/>
          </ac:spMkLst>
        </pc:spChg>
      </pc:sldChg>
      <pc:sldChg chg="addSp delSp modSp add mod">
        <pc:chgData name="Gé Verbeek" userId="20d2065d-8055-4a68-a463-00777506795f" providerId="ADAL" clId="{408437A9-B1B4-4A5A-BF84-9732D44B2163}" dt="2026-01-27T15:21:32.999" v="1069" actId="1076"/>
        <pc:sldMkLst>
          <pc:docMk/>
          <pc:sldMk cId="4134519180" sldId="417"/>
        </pc:sldMkLst>
        <pc:picChg chg="add mod">
          <ac:chgData name="Gé Verbeek" userId="20d2065d-8055-4a68-a463-00777506795f" providerId="ADAL" clId="{408437A9-B1B4-4A5A-BF84-9732D44B2163}" dt="2026-01-27T15:21:32.999" v="1069" actId="1076"/>
          <ac:picMkLst>
            <pc:docMk/>
            <pc:sldMk cId="4134519180" sldId="417"/>
            <ac:picMk id="6" creationId="{DF90B17B-C7B2-ECBA-3E2B-5D775C43505B}"/>
          </ac:picMkLst>
        </pc:picChg>
      </pc:sldChg>
      <pc:sldChg chg="addSp modSp add mod ord addAnim delAnim modAnim">
        <pc:chgData name="Gé Verbeek" userId="20d2065d-8055-4a68-a463-00777506795f" providerId="ADAL" clId="{408437A9-B1B4-4A5A-BF84-9732D44B2163}" dt="2026-01-29T18:57:26.327" v="1602"/>
        <pc:sldMkLst>
          <pc:docMk/>
          <pc:sldMk cId="2868820596" sldId="418"/>
        </pc:sldMkLst>
        <pc:spChg chg="mod">
          <ac:chgData name="Gé Verbeek" userId="20d2065d-8055-4a68-a463-00777506795f" providerId="ADAL" clId="{408437A9-B1B4-4A5A-BF84-9732D44B2163}" dt="2026-01-28T11:17:14.871" v="1329" actId="20577"/>
          <ac:spMkLst>
            <pc:docMk/>
            <pc:sldMk cId="2868820596" sldId="418"/>
            <ac:spMk id="7171" creationId="{3D61621B-68F9-3834-45B5-48CA63F279E0}"/>
          </ac:spMkLst>
        </pc:spChg>
        <pc:picChg chg="add mod">
          <ac:chgData name="Gé Verbeek" userId="20d2065d-8055-4a68-a463-00777506795f" providerId="ADAL" clId="{408437A9-B1B4-4A5A-BF84-9732D44B2163}" dt="2026-01-28T11:34:26.004" v="1418" actId="1076"/>
          <ac:picMkLst>
            <pc:docMk/>
            <pc:sldMk cId="2868820596" sldId="418"/>
            <ac:picMk id="3" creationId="{5479CE8B-A44D-75EC-0C09-ACBF2AF03493}"/>
          </ac:picMkLst>
        </pc:picChg>
      </pc:sldChg>
      <pc:sldChg chg="addSp delSp modSp add mod ord">
        <pc:chgData name="Gé Verbeek" userId="20d2065d-8055-4a68-a463-00777506795f" providerId="ADAL" clId="{408437A9-B1B4-4A5A-BF84-9732D44B2163}" dt="2026-01-28T11:47:42.351" v="1546" actId="14100"/>
        <pc:sldMkLst>
          <pc:docMk/>
          <pc:sldMk cId="36078288" sldId="419"/>
        </pc:sldMkLst>
        <pc:spChg chg="add mod">
          <ac:chgData name="Gé Verbeek" userId="20d2065d-8055-4a68-a463-00777506795f" providerId="ADAL" clId="{408437A9-B1B4-4A5A-BF84-9732D44B2163}" dt="2026-01-28T11:45:33.785" v="1507" actId="14100"/>
          <ac:spMkLst>
            <pc:docMk/>
            <pc:sldMk cId="36078288" sldId="419"/>
            <ac:spMk id="2" creationId="{854C959C-159B-7B53-96D1-37D5069B97E6}"/>
          </ac:spMkLst>
        </pc:spChg>
        <pc:spChg chg="del mod">
          <ac:chgData name="Gé Verbeek" userId="20d2065d-8055-4a68-a463-00777506795f" providerId="ADAL" clId="{408437A9-B1B4-4A5A-BF84-9732D44B2163}" dt="2026-01-28T11:44:36.333" v="1482"/>
          <ac:spMkLst>
            <pc:docMk/>
            <pc:sldMk cId="36078288" sldId="419"/>
            <ac:spMk id="4" creationId="{A2D22348-1C8E-E03B-88CD-D72DE2191E83}"/>
          </ac:spMkLst>
        </pc:spChg>
        <pc:spChg chg="mod">
          <ac:chgData name="Gé Verbeek" userId="20d2065d-8055-4a68-a463-00777506795f" providerId="ADAL" clId="{408437A9-B1B4-4A5A-BF84-9732D44B2163}" dt="2026-01-28T11:47:42.351" v="1546" actId="14100"/>
          <ac:spMkLst>
            <pc:docMk/>
            <pc:sldMk cId="36078288" sldId="419"/>
            <ac:spMk id="5122" creationId="{6F780705-882A-B2A2-AAA6-FEC6AE71360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29-1-2026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29-1-2026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5966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485D8-589D-FC04-A48E-9028047AE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88A51370-91D2-6FA8-F461-16E77EC2D7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F14FCE45-047F-A8F5-5C02-18D70332EA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9A12415F-C1DE-E17F-A145-C6FADB813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29900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09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115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6755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6066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5779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D7F9F-15AA-9EA1-4487-9F2D3AFCE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8AB4A33B-1DDF-3CD4-DA1D-0FD7A3DAC0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30072B14-B3FE-88F1-FAEC-6DB8E8346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442CE1A7-606C-0E7E-9730-93857B994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5903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91F46-FBCD-0BA8-8F93-EDD283ABA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DE316A2B-A015-22FC-B854-5B8307E24E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BB34EBA7-84BF-7A2F-69A6-B78E22AB87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F1B0EBA0-51B1-AA40-CA2F-FC234F81E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5433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2623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73FE9-D306-F22A-F2CC-795B14D00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C6079997-0C31-6DE6-F03B-353F5AF3C9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182BC1A5-B9E2-E7C1-5844-5C724296D3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5586495A-AC61-D703-836E-B14C2C278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939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1292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830C9-D3FA-FD7F-2405-901D1C7A1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BE83843E-BF32-B529-3D2F-63316DDDE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C6601C52-211F-A6EE-6FA5-C4729D522A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9856E1EF-1346-5651-48C6-F632C322D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49088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0E260-DE33-FA3B-A17E-2C73E706C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4ECA9B2B-9988-6A3F-0A6D-4E6EBD598F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7FB4261B-95AD-C0F6-632E-B877CBB118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6730D191-049C-6C8D-BD66-2D5B076DF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0135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9980B-5D1C-1214-1E1A-6C8E2B677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F8D86CAD-B51D-6F9F-C2B3-448D1E6E83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FB642B0A-EBC0-C20C-9A99-1F291F831D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10690320-D0CD-AFE0-C8D6-7944A437B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9033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38E97-9818-EDE3-B622-7AEFF3DC7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4BDE2F3-655B-8ED9-199B-9E89C0AD14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9F0B3DE1-2A5B-2C6E-A3C3-9E5427E234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4F86F925-2E8A-46BD-E361-D866BB0BF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8614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4BBFF-4CC4-CA42-3758-E86B274CA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FEDE8425-AD41-4325-D21B-8085BE80C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814F42A2-1728-B829-5020-D41574208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E151E163-2A1B-71C2-7B5E-8B74EC52A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34758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BD2F6-8DD8-5CAC-A3F0-D9788B80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668CF7BA-EBD4-3B26-75EF-1691B1685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7578D2D8-454F-20A7-2058-F8332C386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FEE8E97A-66B4-5C39-AF46-CBA9A9770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78441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54BD2-B955-A454-153C-159B5893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2C6DDF9D-34EF-5046-1ADD-B862070C6D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2F80F46E-FED3-A1E1-1DB8-740A0B6313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4BB2CD-66FD-2173-9B56-41662187D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401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288CD-E200-20CE-B8D7-7F917E214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E1A708F9-E2F2-0708-9AE8-3456ADEB4C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91BFEBC-A69B-5422-318A-4EF3B25B95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E102486D-6B1B-F5D2-E133-A9CFCDB3E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9644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9770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510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B354C-0734-B328-98CA-250E14A6A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C3B7D063-C905-F101-4CAC-7C509BD2FF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45AEC4C5-FC1E-6049-1075-A7E4821755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A8C3796F-352C-F14A-1CD7-2FED07389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4367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425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317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E93A0-EA00-18C7-EBF4-53DB594D4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0757817-4720-9BF2-4C05-1B273D386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36DA4FE8-FE6C-B919-9115-B69AF9F4C8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5DD33AE8-9377-97CF-AA11-B1229521A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927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59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F82A5-B6BB-1DBF-AE16-CAF8B87AE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1F76BBB9-AACB-7C5A-8036-3506514FE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Welke eigenschappen zijn niet erfelijk</a:t>
            </a:r>
            <a:br>
              <a:rPr lang="nl-NL" altLang="nl-NL" b="1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83800F5D-9E3C-0BA6-DFC7-8D685BF009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685878" cy="4738260"/>
          </a:xfrm>
        </p:spPr>
        <p:txBody>
          <a:bodyPr>
            <a:normAutofit/>
          </a:bodyPr>
          <a:lstStyle/>
          <a:p>
            <a:pPr marL="342900" indent="-342900"/>
            <a:r>
              <a:rPr lang="nl-NL" b="1" dirty="0"/>
              <a:t>Hoogte van de plant</a:t>
            </a:r>
            <a:r>
              <a:rPr lang="nl-NL" dirty="0"/>
              <a:t> (door water, voeding, ruimte)</a:t>
            </a:r>
          </a:p>
          <a:p>
            <a:pPr marL="342900" indent="-342900"/>
            <a:r>
              <a:rPr lang="nl-NL" b="1" dirty="0"/>
              <a:t>Kleur van de bladeren</a:t>
            </a:r>
            <a:r>
              <a:rPr lang="nl-NL" dirty="0"/>
              <a:t> door voedingstekort (bijv. geel bij stikstofgebrek)</a:t>
            </a:r>
          </a:p>
          <a:p>
            <a:pPr marL="342900" indent="-342900"/>
            <a:r>
              <a:rPr lang="nl-NL" b="1" dirty="0"/>
              <a:t>Groeisnelheid</a:t>
            </a:r>
            <a:endParaRPr lang="nl-NL" dirty="0"/>
          </a:p>
          <a:p>
            <a:pPr marL="342900" indent="-342900"/>
            <a:r>
              <a:rPr lang="nl-NL" b="1" dirty="0"/>
              <a:t>Opbrengst</a:t>
            </a:r>
            <a:r>
              <a:rPr lang="nl-NL" dirty="0"/>
              <a:t> (aantal vruchten of zaden)</a:t>
            </a:r>
          </a:p>
          <a:p>
            <a:pPr marL="342900" indent="-342900"/>
            <a:r>
              <a:rPr lang="nl-NL" b="1" dirty="0"/>
              <a:t>Schade</a:t>
            </a:r>
            <a:r>
              <a:rPr lang="nl-NL" dirty="0"/>
              <a:t> door insecten, hagel of ziekte</a:t>
            </a:r>
          </a:p>
          <a:p>
            <a:pPr marL="342900" indent="-342900"/>
            <a:r>
              <a:rPr lang="nl-NL" b="1" dirty="0"/>
              <a:t>Vorm van de plant</a:t>
            </a:r>
            <a:r>
              <a:rPr lang="nl-NL" dirty="0"/>
              <a:t> door licht (scheef groeien naar de zon)</a:t>
            </a:r>
          </a:p>
          <a:p>
            <a:pPr marL="342900" indent="-342900"/>
            <a:r>
              <a:rPr lang="nl-NL" b="1" dirty="0"/>
              <a:t>Verwelking</a:t>
            </a:r>
            <a:r>
              <a:rPr lang="nl-NL" dirty="0"/>
              <a:t> door droogte</a:t>
            </a:r>
          </a:p>
          <a:p>
            <a:pPr marL="342900" indent="-342900"/>
            <a:r>
              <a:rPr lang="nl-NL" b="1" dirty="0"/>
              <a:t>Bladgrootte</a:t>
            </a:r>
            <a:r>
              <a:rPr lang="nl-NL" dirty="0"/>
              <a:t> door temperatuur of verzorging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 descr="Afbeelding met tekening, kunst, tekenfilm, illustratie&#10;&#10;Door AI gegenereerde inhoud is mogelijk onjuist.">
            <a:extLst>
              <a:ext uri="{FF2B5EF4-FFF2-40B4-BE49-F238E27FC236}">
                <a16:creationId xmlns:a16="http://schemas.microsoft.com/office/drawing/2014/main" id="{BA4A8B76-97C6-D493-86F2-569F58DFB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097" y="3959157"/>
            <a:ext cx="2629267" cy="26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40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Fenotype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Het </a:t>
            </a:r>
            <a:r>
              <a:rPr lang="nl-NL" b="1" i="1" dirty="0">
                <a:solidFill>
                  <a:srgbClr val="0070C0"/>
                </a:solidFill>
              </a:rPr>
              <a:t>fenotype</a:t>
            </a:r>
            <a:r>
              <a:rPr lang="nl-NL" dirty="0"/>
              <a:t> is wat je </a:t>
            </a:r>
            <a:r>
              <a:rPr lang="nl-NL" b="1" i="1" dirty="0">
                <a:solidFill>
                  <a:srgbClr val="0070C0"/>
                </a:solidFill>
              </a:rPr>
              <a:t>ziet</a:t>
            </a:r>
            <a:r>
              <a:rPr lang="nl-NL" dirty="0"/>
              <a:t> aan de plant.</a:t>
            </a:r>
            <a:br>
              <a:rPr lang="nl-NL" dirty="0"/>
            </a:br>
            <a:r>
              <a:rPr lang="nl-NL" dirty="0"/>
              <a:t>Dat is het resultaat van </a:t>
            </a:r>
            <a:r>
              <a:rPr lang="nl-NL" b="1" i="1" dirty="0">
                <a:solidFill>
                  <a:srgbClr val="0070C0"/>
                </a:solidFill>
              </a:rPr>
              <a:t>genotype + omgeving</a:t>
            </a:r>
            <a:r>
              <a:rPr lang="nl-NL" dirty="0"/>
              <a:t>.</a:t>
            </a:r>
          </a:p>
          <a:p>
            <a:pPr indent="0">
              <a:buNone/>
              <a:defRPr/>
            </a:pPr>
            <a:r>
              <a:rPr lang="nl-NL" dirty="0"/>
              <a:t>En kan veranderen bij de groei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Voorbeelden:</a:t>
            </a:r>
          </a:p>
          <a:p>
            <a:pPr indent="0">
              <a:buNone/>
              <a:defRPr/>
            </a:pPr>
            <a:endParaRPr lang="nl-NL" dirty="0"/>
          </a:p>
          <a:p>
            <a:r>
              <a:rPr lang="nl-NL" dirty="0"/>
              <a:t>Twee planten hebben hetzelfde genotype</a:t>
            </a:r>
          </a:p>
          <a:p>
            <a:r>
              <a:rPr lang="nl-NL" dirty="0"/>
              <a:t>De ene krijgt </a:t>
            </a:r>
            <a:r>
              <a:rPr lang="nl-NL" b="1" i="1" dirty="0">
                <a:solidFill>
                  <a:srgbClr val="0070C0"/>
                </a:solidFill>
              </a:rPr>
              <a:t>meer</a:t>
            </a:r>
            <a:r>
              <a:rPr lang="nl-NL" dirty="0"/>
              <a:t> water → wordt </a:t>
            </a:r>
            <a:r>
              <a:rPr lang="nl-NL" b="1" i="1" dirty="0">
                <a:solidFill>
                  <a:srgbClr val="0070C0"/>
                </a:solidFill>
              </a:rPr>
              <a:t>groter</a:t>
            </a:r>
          </a:p>
          <a:p>
            <a:r>
              <a:rPr lang="nl-NL" dirty="0"/>
              <a:t>De andere krijgt </a:t>
            </a:r>
            <a:r>
              <a:rPr lang="nl-NL" b="1" i="1" dirty="0">
                <a:solidFill>
                  <a:srgbClr val="0070C0"/>
                </a:solidFill>
              </a:rPr>
              <a:t>minder</a:t>
            </a:r>
            <a:r>
              <a:rPr lang="nl-NL" dirty="0"/>
              <a:t> water → blijft </a:t>
            </a:r>
            <a:r>
              <a:rPr lang="nl-NL" b="1" i="1" dirty="0">
                <a:solidFill>
                  <a:srgbClr val="0070C0"/>
                </a:solidFill>
              </a:rPr>
              <a:t>kleiner</a:t>
            </a:r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 Zelfde </a:t>
            </a:r>
            <a:r>
              <a:rPr lang="nl-NL" b="1" i="1" dirty="0">
                <a:solidFill>
                  <a:srgbClr val="0070C0"/>
                </a:solidFill>
              </a:rPr>
              <a:t>genotype</a:t>
            </a:r>
            <a:r>
              <a:rPr lang="nl-NL" dirty="0"/>
              <a:t>, </a:t>
            </a:r>
            <a:r>
              <a:rPr lang="nl-NL" b="1" i="1" dirty="0">
                <a:solidFill>
                  <a:srgbClr val="0070C0"/>
                </a:solidFill>
              </a:rPr>
              <a:t>ander fenotype</a:t>
            </a:r>
          </a:p>
        </p:txBody>
      </p:sp>
      <p:pic>
        <p:nvPicPr>
          <p:cNvPr id="3" name="Afbeelding 2" descr="Afbeelding met tekenfilm, Lettertype, illustratie, clipart&#10;&#10;Door AI gegenereerde inhoud is mogelijk onjuist.">
            <a:extLst>
              <a:ext uri="{FF2B5EF4-FFF2-40B4-BE49-F238E27FC236}">
                <a16:creationId xmlns:a16="http://schemas.microsoft.com/office/drawing/2014/main" id="{6F448D2B-7DEB-E9F1-CA56-5CED4F3B8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66" y="208864"/>
            <a:ext cx="4515480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5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Genotype - fenotype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D0DA1E9-623C-1411-33E5-987312045FCB}"/>
              </a:ext>
            </a:extLst>
          </p:cNvPr>
          <p:cNvSpPr/>
          <p:nvPr/>
        </p:nvSpPr>
        <p:spPr>
          <a:xfrm>
            <a:off x="1199702" y="5524500"/>
            <a:ext cx="7766222" cy="741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000AB1F-D7D0-C000-AB5C-695E075B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98" y="1728000"/>
            <a:ext cx="9041502" cy="4351338"/>
          </a:xfrm>
        </p:spPr>
        <p:txBody>
          <a:bodyPr/>
          <a:lstStyle/>
          <a:p>
            <a:pPr indent="0">
              <a:buNone/>
            </a:pPr>
            <a:r>
              <a:rPr lang="nl-NL" b="1" dirty="0"/>
              <a:t>Invloed van de teelt</a:t>
            </a:r>
          </a:p>
          <a:p>
            <a:pPr indent="0">
              <a:buNone/>
            </a:pPr>
            <a:r>
              <a:rPr lang="nl-NL" b="1" dirty="0"/>
              <a:t>`</a:t>
            </a:r>
          </a:p>
          <a:p>
            <a:pPr indent="0">
              <a:buNone/>
            </a:pPr>
            <a:r>
              <a:rPr lang="nl-NL" dirty="0"/>
              <a:t>De teelt kan het fenotype </a:t>
            </a:r>
            <a:r>
              <a:rPr lang="nl-NL" b="1" i="1" dirty="0">
                <a:solidFill>
                  <a:srgbClr val="0070C0"/>
                </a:solidFill>
              </a:rPr>
              <a:t>versterken</a:t>
            </a:r>
            <a:r>
              <a:rPr lang="nl-NL" b="1" dirty="0"/>
              <a:t> of </a:t>
            </a:r>
            <a:r>
              <a:rPr lang="nl-NL" b="1" i="1" dirty="0">
                <a:solidFill>
                  <a:srgbClr val="0070C0"/>
                </a:solidFill>
              </a:rPr>
              <a:t>afzwakken</a:t>
            </a:r>
            <a:r>
              <a:rPr lang="nl-NL" dirty="0"/>
              <a:t>, maar nooit het genotype veranderen.</a:t>
            </a:r>
          </a:p>
          <a:p>
            <a:endParaRPr lang="nl-NL" dirty="0"/>
          </a:p>
        </p:txBody>
      </p:sp>
      <p:pic>
        <p:nvPicPr>
          <p:cNvPr id="12" name="Afbeelding 11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EDBB7E56-2479-235A-04E7-37F32E9B5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8" y="3381453"/>
            <a:ext cx="8764438" cy="2791215"/>
          </a:xfrm>
          <a:prstGeom prst="rect">
            <a:avLst/>
          </a:prstGeom>
        </p:spPr>
      </p:pic>
      <p:pic>
        <p:nvPicPr>
          <p:cNvPr id="3" name="Afbeelding 2" descr="Afbeelding met tekenfilm, Lettertype, illustratie, clipart&#10;&#10;Door AI gegenereerde inhoud is mogelijk onjuist.">
            <a:extLst>
              <a:ext uri="{FF2B5EF4-FFF2-40B4-BE49-F238E27FC236}">
                <a16:creationId xmlns:a16="http://schemas.microsoft.com/office/drawing/2014/main" id="{F6380B80-E864-A60B-72DD-7F3C4FD74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260" y="182530"/>
            <a:ext cx="4515480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44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1FB17-B085-8F29-A65D-CAB2F2B7C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6A223CAE-7984-B386-7C72-0427B544F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Genotype - fenotype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7873069-BE97-8860-F9C4-4479D2CB5FFD}"/>
              </a:ext>
            </a:extLst>
          </p:cNvPr>
          <p:cNvSpPr/>
          <p:nvPr/>
        </p:nvSpPr>
        <p:spPr>
          <a:xfrm>
            <a:off x="1199702" y="5524500"/>
            <a:ext cx="7766222" cy="741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ACD48A3-82BF-39E5-C738-42F7AF085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0" y="1543911"/>
            <a:ext cx="9041502" cy="4351338"/>
          </a:xfrm>
        </p:spPr>
        <p:txBody>
          <a:bodyPr/>
          <a:lstStyle/>
          <a:p>
            <a:pPr indent="0">
              <a:buNone/>
            </a:pPr>
            <a:r>
              <a:rPr lang="nl-NL" b="1" dirty="0"/>
              <a:t>Waarom is dit belangrijk in de plantenteelt?</a:t>
            </a:r>
          </a:p>
          <a:p>
            <a:pPr indent="0">
              <a:buNone/>
            </a:pPr>
            <a:endParaRPr lang="nl-NL" b="1" dirty="0"/>
          </a:p>
          <a:p>
            <a:r>
              <a:rPr lang="nl-NL" dirty="0"/>
              <a:t>Je kiest een </a:t>
            </a:r>
            <a:r>
              <a:rPr lang="nl-NL" b="1" i="1" dirty="0">
                <a:solidFill>
                  <a:srgbClr val="0070C0"/>
                </a:solidFill>
              </a:rPr>
              <a:t>ras</a:t>
            </a:r>
            <a:r>
              <a:rPr lang="nl-NL" dirty="0"/>
              <a:t> op basis van </a:t>
            </a:r>
            <a:r>
              <a:rPr lang="nl-NL" b="1" i="1" dirty="0">
                <a:solidFill>
                  <a:srgbClr val="0070C0"/>
                </a:solidFill>
              </a:rPr>
              <a:t>genotype</a:t>
            </a:r>
          </a:p>
          <a:p>
            <a:r>
              <a:rPr lang="nl-NL" dirty="0"/>
              <a:t>Met goede teelt zorg je voor een </a:t>
            </a:r>
            <a:r>
              <a:rPr lang="nl-NL" b="1" dirty="0"/>
              <a:t>goed </a:t>
            </a:r>
            <a:r>
              <a:rPr lang="nl-NL" b="1" i="1" dirty="0">
                <a:solidFill>
                  <a:srgbClr val="0070C0"/>
                </a:solidFill>
              </a:rPr>
              <a:t>fenotype</a:t>
            </a:r>
          </a:p>
          <a:p>
            <a:r>
              <a:rPr lang="nl-NL" b="1" i="1" dirty="0">
                <a:solidFill>
                  <a:srgbClr val="0070C0"/>
                </a:solidFill>
              </a:rPr>
              <a:t>Slechte</a:t>
            </a:r>
            <a:r>
              <a:rPr lang="nl-NL" dirty="0"/>
              <a:t> teelt = </a:t>
            </a:r>
            <a:r>
              <a:rPr lang="nl-NL" b="1" i="1" dirty="0">
                <a:solidFill>
                  <a:srgbClr val="0070C0"/>
                </a:solidFill>
              </a:rPr>
              <a:t>slechte</a:t>
            </a:r>
            <a:r>
              <a:rPr lang="nl-NL" dirty="0"/>
              <a:t> opbrengst, ook met een </a:t>
            </a:r>
            <a:r>
              <a:rPr lang="nl-NL" b="1" i="1" dirty="0">
                <a:solidFill>
                  <a:srgbClr val="0070C0"/>
                </a:solidFill>
              </a:rPr>
              <a:t>goed</a:t>
            </a:r>
            <a:r>
              <a:rPr lang="nl-NL" dirty="0"/>
              <a:t> ras</a:t>
            </a:r>
          </a:p>
          <a:p>
            <a:endParaRPr lang="nl-NL" dirty="0"/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Praktijk:</a:t>
            </a:r>
          </a:p>
          <a:p>
            <a:r>
              <a:rPr lang="nl-NL" dirty="0"/>
              <a:t>“Een goed ras zonder goede teelt geeft geen topresultaat.”</a:t>
            </a:r>
          </a:p>
          <a:p>
            <a:endParaRPr lang="nl-NL" dirty="0"/>
          </a:p>
        </p:txBody>
      </p:sp>
      <p:pic>
        <p:nvPicPr>
          <p:cNvPr id="3" name="Afbeelding 2" descr="Afbeelding met gebouw, kas, plant, kruid&#10;&#10;Door AI gegenereerde inhoud is mogelijk onjuist.">
            <a:extLst>
              <a:ext uri="{FF2B5EF4-FFF2-40B4-BE49-F238E27FC236}">
                <a16:creationId xmlns:a16="http://schemas.microsoft.com/office/drawing/2014/main" id="{E3FC3A7C-7158-2F50-CE0D-68E3F5C02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954" y="4424209"/>
            <a:ext cx="2762636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16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r>
              <a:rPr lang="nl-NL" altLang="nl-NL" dirty="0"/>
              <a:t>Fenotype erfelijk?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nl-NL" dirty="0"/>
              <a:t>Nee, een fenotype zelf is </a:t>
            </a:r>
            <a:r>
              <a:rPr lang="nl-NL" b="1" i="1" dirty="0">
                <a:solidFill>
                  <a:srgbClr val="0070C0"/>
                </a:solidFill>
              </a:rPr>
              <a:t>niet</a:t>
            </a:r>
            <a:r>
              <a:rPr lang="nl-NL" dirty="0"/>
              <a:t> erfelijk.</a:t>
            </a:r>
            <a:br>
              <a:rPr lang="nl-NL" dirty="0"/>
            </a:br>
            <a:r>
              <a:rPr lang="nl-NL" dirty="0"/>
              <a:t>Wat </a:t>
            </a:r>
            <a:r>
              <a:rPr lang="nl-NL" b="1" i="1" dirty="0">
                <a:solidFill>
                  <a:srgbClr val="0070C0"/>
                </a:solidFill>
              </a:rPr>
              <a:t>wél</a:t>
            </a:r>
            <a:r>
              <a:rPr lang="nl-NL" dirty="0"/>
              <a:t> erfelijk is, is het genotype.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Maar… waarom lijkt het soms wel zo?</a:t>
            </a:r>
          </a:p>
          <a:p>
            <a:pPr indent="0">
              <a:buNone/>
            </a:pPr>
            <a:r>
              <a:rPr lang="nl-NL" dirty="0"/>
              <a:t>Het fenotype is wat je ziet, en dat wordt bepaald door:</a:t>
            </a:r>
          </a:p>
          <a:p>
            <a:pPr indent="0">
              <a:buNone/>
            </a:pPr>
            <a:r>
              <a:rPr lang="nl-NL" b="1" dirty="0"/>
              <a:t>	</a:t>
            </a:r>
            <a:r>
              <a:rPr lang="nl-NL" b="1" i="1" dirty="0">
                <a:solidFill>
                  <a:srgbClr val="0070C0"/>
                </a:solidFill>
              </a:rPr>
              <a:t>genotype + omgeving</a:t>
            </a:r>
          </a:p>
          <a:p>
            <a:pPr indent="0">
              <a:buNone/>
            </a:pPr>
            <a:endParaRPr lang="nl-NL" b="1" i="1" dirty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nl-NL" dirty="0"/>
              <a:t>Als een eigenschap:</a:t>
            </a:r>
          </a:p>
          <a:p>
            <a:r>
              <a:rPr lang="nl-NL" dirty="0"/>
              <a:t>sterk door de </a:t>
            </a:r>
            <a:r>
              <a:rPr lang="nl-NL" b="1" i="1" dirty="0">
                <a:solidFill>
                  <a:srgbClr val="0070C0"/>
                </a:solidFill>
              </a:rPr>
              <a:t>genen</a:t>
            </a:r>
            <a:r>
              <a:rPr lang="nl-NL" dirty="0"/>
              <a:t> wordt bepaald</a:t>
            </a:r>
          </a:p>
          <a:p>
            <a:r>
              <a:rPr lang="nl-NL" dirty="0"/>
              <a:t>en de </a:t>
            </a:r>
            <a:r>
              <a:rPr lang="nl-NL" b="1" i="1" dirty="0">
                <a:solidFill>
                  <a:srgbClr val="0070C0"/>
                </a:solidFill>
              </a:rPr>
              <a:t>omgeving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hetzelfde</a:t>
            </a:r>
            <a:r>
              <a:rPr lang="nl-NL" dirty="0"/>
              <a:t> blijft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dan ziet het fenotype er bij de nakomelingen vaak </a:t>
            </a:r>
            <a:r>
              <a:rPr lang="nl-NL" b="1" i="1" dirty="0">
                <a:solidFill>
                  <a:srgbClr val="0070C0"/>
                </a:solidFill>
              </a:rPr>
              <a:t>hetzelfde</a:t>
            </a:r>
            <a:r>
              <a:rPr lang="nl-NL" dirty="0"/>
              <a:t> uit.</a:t>
            </a:r>
          </a:p>
          <a:p>
            <a:pPr indent="0">
              <a:buNone/>
            </a:pPr>
            <a:br>
              <a:rPr lang="nl-NL" dirty="0"/>
            </a:br>
            <a:r>
              <a:rPr lang="nl-NL" dirty="0"/>
              <a:t>Daarom lijkt het alsof het fenotype erfelijk is.</a:t>
            </a:r>
          </a:p>
        </p:txBody>
      </p:sp>
      <p:pic>
        <p:nvPicPr>
          <p:cNvPr id="3" name="Afbeelding 2" descr="Afbeelding met gebouw, kas, plant, kruid&#10;&#10;Door AI gegenereerde inhoud is mogelijk onjuist.">
            <a:extLst>
              <a:ext uri="{FF2B5EF4-FFF2-40B4-BE49-F238E27FC236}">
                <a16:creationId xmlns:a16="http://schemas.microsoft.com/office/drawing/2014/main" id="{79C11077-D105-E164-570D-433E4C021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474" y="4186692"/>
            <a:ext cx="2762636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8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5362D-4859-6E7E-B541-6B4F09381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66EE2308-B603-75CF-B1F1-51BD92ED4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r>
              <a:rPr lang="nl-NL" altLang="nl-NL" dirty="0"/>
              <a:t>Fenotype erfelijk?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8D628B55-A94D-05FA-3606-5A3B0FFDAD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3675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/>
              <a:t>Voorbeeld bij planten</a:t>
            </a:r>
          </a:p>
          <a:p>
            <a:pPr indent="0">
              <a:buNone/>
            </a:pPr>
            <a:endParaRPr lang="nl-NL" b="1"/>
          </a:p>
          <a:p>
            <a:r>
              <a:rPr lang="nl-NL" b="1" i="1">
                <a:solidFill>
                  <a:srgbClr val="0070C0"/>
                </a:solidFill>
              </a:rPr>
              <a:t>Genotype</a:t>
            </a:r>
            <a:r>
              <a:rPr lang="nl-NL"/>
              <a:t>: genen voor </a:t>
            </a:r>
            <a:r>
              <a:rPr lang="nl-NL" b="1" i="1">
                <a:solidFill>
                  <a:srgbClr val="0070C0"/>
                </a:solidFill>
              </a:rPr>
              <a:t>rode</a:t>
            </a:r>
            <a:r>
              <a:rPr lang="nl-NL" b="1"/>
              <a:t> bloemen</a:t>
            </a:r>
            <a:endParaRPr lang="nl-NL"/>
          </a:p>
          <a:p>
            <a:r>
              <a:rPr lang="nl-NL" b="1" i="1">
                <a:solidFill>
                  <a:srgbClr val="0070C0"/>
                </a:solidFill>
              </a:rPr>
              <a:t>Fenotype</a:t>
            </a:r>
            <a:r>
              <a:rPr lang="nl-NL"/>
              <a:t>: </a:t>
            </a:r>
            <a:r>
              <a:rPr lang="nl-NL" b="1" i="1">
                <a:solidFill>
                  <a:srgbClr val="0070C0"/>
                </a:solidFill>
              </a:rPr>
              <a:t>rode</a:t>
            </a:r>
            <a:r>
              <a:rPr lang="nl-NL" b="1"/>
              <a:t> bloemen</a:t>
            </a:r>
            <a:endParaRPr lang="nl-NL"/>
          </a:p>
          <a:p>
            <a:pPr indent="0">
              <a:buNone/>
            </a:pPr>
            <a:endParaRPr lang="nl-NL"/>
          </a:p>
          <a:p>
            <a:pPr indent="0">
              <a:buNone/>
            </a:pPr>
            <a:r>
              <a:rPr lang="nl-NL"/>
              <a:t>De plant geeft </a:t>
            </a:r>
            <a:r>
              <a:rPr lang="nl-NL" b="1" i="1">
                <a:solidFill>
                  <a:srgbClr val="0070C0"/>
                </a:solidFill>
              </a:rPr>
              <a:t>niet </a:t>
            </a:r>
            <a:r>
              <a:rPr lang="nl-NL" b="1"/>
              <a:t>de </a:t>
            </a:r>
            <a:r>
              <a:rPr lang="nl-NL" b="1" i="1">
                <a:solidFill>
                  <a:srgbClr val="0070C0"/>
                </a:solidFill>
              </a:rPr>
              <a:t>rode</a:t>
            </a:r>
            <a:r>
              <a:rPr lang="nl-NL" b="1"/>
              <a:t> bloem door</a:t>
            </a:r>
            <a:r>
              <a:rPr lang="nl-NL"/>
              <a:t>,</a:t>
            </a:r>
            <a:br>
              <a:rPr lang="nl-NL"/>
            </a:br>
            <a:r>
              <a:rPr lang="nl-NL"/>
              <a:t>maar de </a:t>
            </a:r>
            <a:r>
              <a:rPr lang="nl-NL" b="1" i="1">
                <a:solidFill>
                  <a:srgbClr val="0070C0"/>
                </a:solidFill>
              </a:rPr>
              <a:t>genen</a:t>
            </a:r>
            <a:r>
              <a:rPr lang="nl-NL" b="1"/>
              <a:t> voor </a:t>
            </a:r>
            <a:r>
              <a:rPr lang="nl-NL" b="1" i="1">
                <a:solidFill>
                  <a:srgbClr val="0070C0"/>
                </a:solidFill>
              </a:rPr>
              <a:t>rode</a:t>
            </a:r>
            <a:r>
              <a:rPr lang="nl-NL" b="1"/>
              <a:t> bloemen</a:t>
            </a:r>
            <a:r>
              <a:rPr lang="nl-NL"/>
              <a:t>.</a:t>
            </a:r>
          </a:p>
          <a:p>
            <a:pPr indent="0">
              <a:buNone/>
            </a:pPr>
            <a:br>
              <a:rPr lang="nl-NL"/>
            </a:br>
            <a:r>
              <a:rPr lang="nl-NL"/>
              <a:t>In een andere omgeving kan het fenotype toch anders zijn (lichtere kleur, kleinere bloem).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" name="Afbeelding 4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7C0D7249-58E9-5156-BEDE-C83D07C81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667" y="4540040"/>
            <a:ext cx="4277322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920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-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 descr="Afbeelding met tekst, schermopname, menu, nummer&#10;&#10;Door AI gegenereerde inhoud is mogelijk onjuist.">
            <a:extLst>
              <a:ext uri="{FF2B5EF4-FFF2-40B4-BE49-F238E27FC236}">
                <a16:creationId xmlns:a16="http://schemas.microsoft.com/office/drawing/2014/main" id="{9B8FF14B-96D1-F8FB-3B58-F45806B52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97" y="592000"/>
            <a:ext cx="9341648" cy="59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946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4F34399-67CD-A5EB-5C0F-6B312EBB8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95" y="208864"/>
            <a:ext cx="8876545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477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Dominant - recessief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Wat betekent </a:t>
            </a:r>
            <a:r>
              <a:rPr lang="nl-NL" b="1" i="1" dirty="0">
                <a:solidFill>
                  <a:srgbClr val="0070C0"/>
                </a:solidFill>
              </a:rPr>
              <a:t>dominant</a:t>
            </a:r>
            <a:r>
              <a:rPr lang="nl-NL" b="1" dirty="0"/>
              <a:t> en </a:t>
            </a:r>
            <a:r>
              <a:rPr lang="nl-NL" b="1" i="1" dirty="0">
                <a:solidFill>
                  <a:srgbClr val="0070C0"/>
                </a:solidFill>
              </a:rPr>
              <a:t>recessief</a:t>
            </a:r>
            <a:r>
              <a:rPr lang="nl-NL" b="1" dirty="0"/>
              <a:t>? </a:t>
            </a:r>
          </a:p>
          <a:p>
            <a:pPr indent="0">
              <a:buNone/>
            </a:pPr>
            <a:endParaRPr lang="nl-NL" b="1" dirty="0"/>
          </a:p>
          <a:p>
            <a:pPr indent="0">
              <a:buNone/>
            </a:pPr>
            <a:r>
              <a:rPr lang="nl-NL" dirty="0"/>
              <a:t>Bij sommige eigenschappen heeft een plant </a:t>
            </a:r>
            <a:r>
              <a:rPr lang="nl-NL" b="1" i="1" dirty="0">
                <a:solidFill>
                  <a:srgbClr val="0070C0"/>
                </a:solidFill>
              </a:rPr>
              <a:t>twee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genen</a:t>
            </a:r>
            <a:r>
              <a:rPr lang="nl-NL" dirty="0"/>
              <a:t>:</a:t>
            </a:r>
          </a:p>
          <a:p>
            <a:pPr indent="0">
              <a:buNone/>
            </a:pPr>
            <a:endParaRPr lang="nl-NL" dirty="0"/>
          </a:p>
          <a:p>
            <a:r>
              <a:rPr lang="nl-NL" dirty="0"/>
              <a:t>één van de </a:t>
            </a:r>
            <a:r>
              <a:rPr lang="nl-NL" b="1" i="1" dirty="0">
                <a:solidFill>
                  <a:srgbClr val="0070C0"/>
                </a:solidFill>
              </a:rPr>
              <a:t>moederplant</a:t>
            </a:r>
          </a:p>
          <a:p>
            <a:r>
              <a:rPr lang="nl-NL" dirty="0"/>
              <a:t>één van de </a:t>
            </a:r>
            <a:r>
              <a:rPr lang="nl-NL" b="1" i="1" dirty="0">
                <a:solidFill>
                  <a:srgbClr val="0070C0"/>
                </a:solidFill>
              </a:rPr>
              <a:t>vaderplant</a:t>
            </a:r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Deze twee samen vormen het </a:t>
            </a:r>
            <a:r>
              <a:rPr lang="nl-NL" b="1" i="1" dirty="0">
                <a:solidFill>
                  <a:srgbClr val="0070C0"/>
                </a:solidFill>
              </a:rPr>
              <a:t>genotype</a:t>
            </a:r>
            <a:br>
              <a:rPr lang="nl-NL" b="1" i="1" dirty="0">
                <a:solidFill>
                  <a:srgbClr val="0070C0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geschreven wordt AA, Aa of </a:t>
            </a:r>
            <a:r>
              <a:rPr lang="nl-NL" dirty="0" err="1">
                <a:solidFill>
                  <a:schemeClr val="tx1"/>
                </a:solidFill>
              </a:rPr>
              <a:t>aa</a:t>
            </a:r>
            <a:endParaRPr lang="nl-NL" dirty="0">
              <a:solidFill>
                <a:schemeClr val="tx1"/>
              </a:solidFill>
            </a:endParaRP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 descr="Afbeelding met tekst, schermopname, bloem&#10;&#10;Door AI gegenereerde inhoud is mogelijk onjuist.">
            <a:extLst>
              <a:ext uri="{FF2B5EF4-FFF2-40B4-BE49-F238E27FC236}">
                <a16:creationId xmlns:a16="http://schemas.microsoft.com/office/drawing/2014/main" id="{0AC057A9-CCB8-9316-0C29-5C9FEF51F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485" y="4280006"/>
            <a:ext cx="4353913" cy="24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2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r>
              <a:rPr lang="nl-NL" dirty="0"/>
              <a:t>Dominant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dirty="0"/>
              <a:t>Een </a:t>
            </a:r>
            <a:r>
              <a:rPr lang="nl-NL" b="1" i="1" dirty="0">
                <a:solidFill>
                  <a:srgbClr val="0070C0"/>
                </a:solidFill>
              </a:rPr>
              <a:t>dominant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gen</a:t>
            </a:r>
            <a:r>
              <a:rPr lang="nl-NL" dirty="0"/>
              <a:t>:</a:t>
            </a:r>
          </a:p>
          <a:p>
            <a:pPr indent="0">
              <a:buNone/>
            </a:pPr>
            <a:endParaRPr lang="nl-NL" dirty="0"/>
          </a:p>
          <a:p>
            <a:r>
              <a:rPr lang="nl-NL" b="1" i="1" dirty="0">
                <a:solidFill>
                  <a:srgbClr val="0070C0"/>
                </a:solidFill>
              </a:rPr>
              <a:t>overheerst</a:t>
            </a:r>
          </a:p>
          <a:p>
            <a:r>
              <a:rPr lang="nl-NL" dirty="0"/>
              <a:t>bepaalt wat je </a:t>
            </a:r>
            <a:r>
              <a:rPr lang="nl-NL" b="1" i="1" dirty="0">
                <a:solidFill>
                  <a:srgbClr val="0070C0"/>
                </a:solidFill>
              </a:rPr>
              <a:t>ziet</a:t>
            </a:r>
            <a:r>
              <a:rPr lang="nl-NL" dirty="0"/>
              <a:t> (</a:t>
            </a:r>
            <a:r>
              <a:rPr lang="nl-NL" b="1" i="1" dirty="0">
                <a:solidFill>
                  <a:srgbClr val="0070C0"/>
                </a:solidFill>
              </a:rPr>
              <a:t>fenotype</a:t>
            </a:r>
            <a:r>
              <a:rPr lang="nl-NL" dirty="0"/>
              <a:t>)</a:t>
            </a:r>
          </a:p>
          <a:p>
            <a:r>
              <a:rPr lang="nl-NL" dirty="0"/>
              <a:t>komt tot uiting als het </a:t>
            </a:r>
            <a:r>
              <a:rPr lang="nl-NL" b="1" i="1" dirty="0">
                <a:solidFill>
                  <a:srgbClr val="0070C0"/>
                </a:solidFill>
              </a:rPr>
              <a:t>minstens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één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keer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aanwezig</a:t>
            </a:r>
            <a:r>
              <a:rPr lang="nl-NL" dirty="0"/>
              <a:t> is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Vaak aangeduid met een </a:t>
            </a:r>
            <a:r>
              <a:rPr lang="nl-NL" b="1" i="1" dirty="0">
                <a:solidFill>
                  <a:srgbClr val="0070C0"/>
                </a:solidFill>
              </a:rPr>
              <a:t>hoofdletter</a:t>
            </a:r>
            <a:r>
              <a:rPr lang="nl-NL" dirty="0"/>
              <a:t> (bijv. </a:t>
            </a:r>
            <a:r>
              <a:rPr lang="nl-NL" b="1" dirty="0"/>
              <a:t>A</a:t>
            </a:r>
            <a:r>
              <a:rPr lang="nl-NL" dirty="0"/>
              <a:t>)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b="1" dirty="0"/>
              <a:t>Voorbeeld:</a:t>
            </a:r>
            <a:endParaRPr lang="nl-NL" dirty="0"/>
          </a:p>
          <a:p>
            <a:r>
              <a:rPr lang="nl-NL" b="1" dirty="0"/>
              <a:t>A</a:t>
            </a:r>
            <a:r>
              <a:rPr lang="nl-NL" dirty="0"/>
              <a:t> = rode bloem (dominant)</a:t>
            </a:r>
          </a:p>
          <a:p>
            <a:r>
              <a:rPr lang="nl-NL" b="1" dirty="0"/>
              <a:t>a</a:t>
            </a:r>
            <a:r>
              <a:rPr lang="nl-NL" dirty="0"/>
              <a:t> = witte bloem (recessief)</a:t>
            </a:r>
          </a:p>
          <a:p>
            <a:pPr indent="0">
              <a:buNone/>
            </a:pPr>
            <a:r>
              <a:rPr lang="nl-NL" dirty="0"/>
              <a:t>Genotype </a:t>
            </a:r>
            <a:r>
              <a:rPr lang="nl-NL" b="1" dirty="0"/>
              <a:t>Aa</a:t>
            </a:r>
            <a:r>
              <a:rPr lang="nl-NL" dirty="0"/>
              <a:t> → </a:t>
            </a:r>
            <a:r>
              <a:rPr lang="nl-NL" b="1" dirty="0"/>
              <a:t>rode bloem</a:t>
            </a: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 descr="Afbeelding met tekst, verbruiksartikelen voor kantoor, schermopname, diagram&#10;&#10;Door AI gegenereerde inhoud is mogelijk onjuist.">
            <a:extLst>
              <a:ext uri="{FF2B5EF4-FFF2-40B4-BE49-F238E27FC236}">
                <a16:creationId xmlns:a16="http://schemas.microsoft.com/office/drawing/2014/main" id="{B76AA5DA-95E6-D9CE-D892-58BBACE0E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574" y="203719"/>
            <a:ext cx="3077004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2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r>
              <a:rPr lang="nl-NL" dirty="0"/>
              <a:t>Recessief</a:t>
            </a:r>
            <a:br>
              <a:rPr lang="nl-NL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20213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Een </a:t>
            </a:r>
            <a:r>
              <a:rPr lang="nl-NL" b="1" i="1" dirty="0">
                <a:solidFill>
                  <a:srgbClr val="0070C0"/>
                </a:solidFill>
              </a:rPr>
              <a:t>recessief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gen</a:t>
            </a:r>
            <a:r>
              <a:rPr lang="nl-NL" dirty="0"/>
              <a:t>:</a:t>
            </a:r>
          </a:p>
          <a:p>
            <a:pPr indent="0">
              <a:buNone/>
            </a:pPr>
            <a:endParaRPr lang="nl-NL" dirty="0"/>
          </a:p>
          <a:p>
            <a:r>
              <a:rPr lang="nl-NL" dirty="0"/>
              <a:t>is </a:t>
            </a:r>
            <a:r>
              <a:rPr lang="nl-NL" b="1" i="1" dirty="0">
                <a:solidFill>
                  <a:srgbClr val="0070C0"/>
                </a:solidFill>
              </a:rPr>
              <a:t>alleen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zichtbaar</a:t>
            </a:r>
            <a:r>
              <a:rPr lang="nl-NL" dirty="0"/>
              <a:t> als het </a:t>
            </a:r>
            <a:r>
              <a:rPr lang="nl-NL" b="1" i="1" dirty="0">
                <a:solidFill>
                  <a:srgbClr val="0070C0"/>
                </a:solidFill>
              </a:rPr>
              <a:t>twee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keer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aanwezig</a:t>
            </a:r>
            <a:r>
              <a:rPr lang="nl-NL" dirty="0"/>
              <a:t> is</a:t>
            </a:r>
          </a:p>
          <a:p>
            <a:r>
              <a:rPr lang="nl-NL" dirty="0"/>
              <a:t>wordt onderdrukt door een dominant gen</a:t>
            </a:r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Vaak aangeduid met een </a:t>
            </a:r>
            <a:r>
              <a:rPr lang="nl-NL" b="1" i="1" dirty="0">
                <a:solidFill>
                  <a:srgbClr val="0070C0"/>
                </a:solidFill>
              </a:rPr>
              <a:t>kleine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letter</a:t>
            </a:r>
            <a:r>
              <a:rPr lang="nl-NL" dirty="0"/>
              <a:t> (bijv. </a:t>
            </a:r>
            <a:r>
              <a:rPr lang="nl-NL" b="1" dirty="0"/>
              <a:t>b</a:t>
            </a:r>
            <a:r>
              <a:rPr lang="nl-NL" dirty="0"/>
              <a:t>)</a:t>
            </a:r>
          </a:p>
          <a:p>
            <a:endParaRPr lang="nl-NL" b="1" dirty="0"/>
          </a:p>
          <a:p>
            <a:pPr indent="0">
              <a:buNone/>
            </a:pPr>
            <a:r>
              <a:rPr lang="nl-NL" b="1" dirty="0"/>
              <a:t>Voorbeeld:</a:t>
            </a:r>
            <a:endParaRPr lang="nl-NL" dirty="0"/>
          </a:p>
          <a:p>
            <a:r>
              <a:rPr lang="nl-NL" b="1" dirty="0" err="1"/>
              <a:t>bb</a:t>
            </a:r>
            <a:r>
              <a:rPr lang="nl-NL" dirty="0"/>
              <a:t> → witte bloem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 descr="Afbeelding met tekst, verbruiksartikelen voor kantoor, schermopname, diagram&#10;&#10;Door AI gegenereerde inhoud is mogelijk onjuist.">
            <a:extLst>
              <a:ext uri="{FF2B5EF4-FFF2-40B4-BE49-F238E27FC236}">
                <a16:creationId xmlns:a16="http://schemas.microsoft.com/office/drawing/2014/main" id="{63818726-66B7-524E-6A67-9F1C7C03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669" y="310723"/>
            <a:ext cx="3077004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6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C4DBD-F4BF-AA3C-BB36-10ADAA580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4CCB61C3-6C15-3BF4-E8D4-E8ACE2753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Overzicht in één schema</a:t>
            </a:r>
          </a:p>
        </p:txBody>
      </p:sp>
      <p:pic>
        <p:nvPicPr>
          <p:cNvPr id="3" name="Tijdelijke aanduiding voor inhoud 2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29AAAA42-C8EC-3B2D-E969-0992D3020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8575" y="1759192"/>
            <a:ext cx="8351760" cy="3365257"/>
          </a:xfrm>
          <a:prstGeom prst="rect">
            <a:avLst/>
          </a:prstGeom>
        </p:spPr>
      </p:pic>
      <p:pic>
        <p:nvPicPr>
          <p:cNvPr id="4" name="Afbeelding 3" descr="Afbeelding met tekst, verbruiksartikelen voor kantoor, schermopname, diagram&#10;&#10;Door AI gegenereerde inhoud is mogelijk onjuist.">
            <a:extLst>
              <a:ext uri="{FF2B5EF4-FFF2-40B4-BE49-F238E27FC236}">
                <a16:creationId xmlns:a16="http://schemas.microsoft.com/office/drawing/2014/main" id="{1C581B1A-1203-9C45-FB82-E8EE3A4C7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847" y="135625"/>
            <a:ext cx="3077004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0055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188A7-C28A-26E7-1960-CDB956107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59411071-BBF3-A522-DBA2-353422D8E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Praktijkvoorbeeld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2FC173BF-0C9C-3B69-449F-A7FE33427E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Tomaat:</a:t>
            </a:r>
            <a:endParaRPr lang="nl-NL" dirty="0"/>
          </a:p>
          <a:p>
            <a:r>
              <a:rPr lang="nl-NL" b="1" dirty="0"/>
              <a:t>R</a:t>
            </a:r>
            <a:r>
              <a:rPr lang="nl-NL" dirty="0"/>
              <a:t> = rode vrucht (dominant)</a:t>
            </a:r>
          </a:p>
          <a:p>
            <a:r>
              <a:rPr lang="nl-NL" b="1" dirty="0"/>
              <a:t>r</a:t>
            </a:r>
            <a:r>
              <a:rPr lang="nl-NL" dirty="0"/>
              <a:t> = gele vrucht (recessief)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Gele tomaten zie je minder vaak, omdat het recessief is</a:t>
            </a:r>
          </a:p>
        </p:txBody>
      </p:sp>
      <p:pic>
        <p:nvPicPr>
          <p:cNvPr id="3" name="Afbeelding 2" descr="Afbeelding met tekst, schermopname, Lettertype, ontvangst&#10;&#10;Door AI gegenereerde inhoud is mogelijk onjuist.">
            <a:extLst>
              <a:ext uri="{FF2B5EF4-FFF2-40B4-BE49-F238E27FC236}">
                <a16:creationId xmlns:a16="http://schemas.microsoft.com/office/drawing/2014/main" id="{AA2155FD-01A0-89E3-6105-9CD33899A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55" y="3132083"/>
            <a:ext cx="6744641" cy="2295845"/>
          </a:xfrm>
          <a:prstGeom prst="rect">
            <a:avLst/>
          </a:prstGeom>
        </p:spPr>
      </p:pic>
      <p:pic>
        <p:nvPicPr>
          <p:cNvPr id="4" name="Afbeelding 3" descr="Afbeelding met bloem, origami&#10;&#10;Door AI gegenereerde inhoud is mogelijk onjuist.">
            <a:extLst>
              <a:ext uri="{FF2B5EF4-FFF2-40B4-BE49-F238E27FC236}">
                <a16:creationId xmlns:a16="http://schemas.microsoft.com/office/drawing/2014/main" id="{4C3CBDBE-9639-2D8E-F6CF-B0667F3B7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731" y="4256189"/>
            <a:ext cx="2248214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674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Koppeling met veredeling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Veredelaars kruisen planten om </a:t>
            </a:r>
            <a:r>
              <a:rPr lang="nl-NL" b="1" i="1" dirty="0">
                <a:solidFill>
                  <a:srgbClr val="0070C0"/>
                </a:solidFill>
              </a:rPr>
              <a:t>goede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dominante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eigenschappen</a:t>
            </a:r>
            <a:r>
              <a:rPr lang="nl-NL" dirty="0"/>
              <a:t> te krijgen</a:t>
            </a:r>
            <a:br>
              <a:rPr lang="nl-NL" dirty="0"/>
            </a:br>
            <a:endParaRPr lang="nl-NL" dirty="0"/>
          </a:p>
          <a:p>
            <a:pPr marL="342900" indent="-342900"/>
            <a:r>
              <a:rPr lang="nl-NL" dirty="0"/>
              <a:t>Recessieve eigenschappen kunnen </a:t>
            </a:r>
            <a:r>
              <a:rPr lang="nl-NL" b="1" i="1" dirty="0">
                <a:solidFill>
                  <a:srgbClr val="0070C0"/>
                </a:solidFill>
              </a:rPr>
              <a:t>verstopt</a:t>
            </a:r>
            <a:r>
              <a:rPr lang="nl-NL" b="1" dirty="0"/>
              <a:t> </a:t>
            </a:r>
            <a:r>
              <a:rPr lang="nl-NL" b="1" i="1" dirty="0">
                <a:solidFill>
                  <a:srgbClr val="0070C0"/>
                </a:solidFill>
              </a:rPr>
              <a:t>zitten</a:t>
            </a:r>
            <a:r>
              <a:rPr lang="nl-NL" dirty="0"/>
              <a:t> in het genotype</a:t>
            </a:r>
            <a:br>
              <a:rPr lang="nl-NL" dirty="0"/>
            </a:br>
            <a:endParaRPr lang="nl-NL" dirty="0"/>
          </a:p>
          <a:p>
            <a:pPr marL="342900" indent="-342900"/>
            <a:r>
              <a:rPr lang="nl-NL" dirty="0"/>
              <a:t>Daarom kunnen er </a:t>
            </a:r>
            <a:r>
              <a:rPr lang="nl-NL" b="1" i="1" dirty="0">
                <a:solidFill>
                  <a:srgbClr val="0070C0"/>
                </a:solidFill>
              </a:rPr>
              <a:t>verrassingen</a:t>
            </a:r>
            <a:r>
              <a:rPr lang="nl-NL" dirty="0"/>
              <a:t> ontstaan bij nakomelingen</a:t>
            </a:r>
          </a:p>
          <a:p>
            <a:pPr marL="342900" indent="-342900"/>
            <a:endParaRPr lang="nl-NL" dirty="0"/>
          </a:p>
          <a:p>
            <a:pPr indent="0">
              <a:buNone/>
            </a:pPr>
            <a:r>
              <a:rPr lang="nl-NL" dirty="0"/>
              <a:t>Een dominante eigenschap zie je altijd, een recessieve alleen als die twee keer voorkomt.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" name="Afbeelding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3AFA0D9B-A05E-7202-FBEE-DBEECD6DA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153" y="506081"/>
            <a:ext cx="3572374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A0218-212D-D5DB-D5FF-EEF6D7BCE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1CD404DC-D684-4F0B-DB0B-DD1CCD73C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Veel gemaakte fouten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3D61621B-68F9-3834-45B5-48CA63F279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i="1" dirty="0"/>
              <a:t>Dominant betekent beter</a:t>
            </a:r>
          </a:p>
          <a:p>
            <a:pPr indent="0">
              <a:buNone/>
            </a:pPr>
            <a:br>
              <a:rPr lang="nl-NL" dirty="0"/>
            </a:br>
            <a:r>
              <a:rPr lang="nl-NL" dirty="0"/>
              <a:t>Dominant betekent alleen: </a:t>
            </a:r>
            <a:r>
              <a:rPr lang="nl-NL" b="1" i="1" dirty="0">
                <a:solidFill>
                  <a:srgbClr val="0070C0"/>
                </a:solidFill>
              </a:rPr>
              <a:t>overheerst</a:t>
            </a:r>
          </a:p>
          <a:p>
            <a:endParaRPr lang="nl-NL" b="1" dirty="0"/>
          </a:p>
          <a:p>
            <a:endParaRPr lang="nl-NL" dirty="0"/>
          </a:p>
          <a:p>
            <a:pPr indent="0">
              <a:buNone/>
            </a:pPr>
            <a:r>
              <a:rPr lang="nl-NL" i="1" dirty="0"/>
              <a:t>Recessief is zwak</a:t>
            </a:r>
          </a:p>
          <a:p>
            <a:pPr indent="0">
              <a:buNone/>
            </a:pPr>
            <a:br>
              <a:rPr lang="nl-NL" dirty="0"/>
            </a:br>
            <a:r>
              <a:rPr lang="nl-NL" dirty="0"/>
              <a:t>Recessief kan juist een </a:t>
            </a:r>
            <a:r>
              <a:rPr lang="nl-NL" b="1" i="1" dirty="0">
                <a:solidFill>
                  <a:srgbClr val="0070C0"/>
                </a:solidFill>
              </a:rPr>
              <a:t>gewenste</a:t>
            </a:r>
            <a:r>
              <a:rPr lang="nl-NL" dirty="0"/>
              <a:t> eigenschap zijn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5479CE8B-A44D-75EC-0C09-ACBF2AF03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413" y="426739"/>
            <a:ext cx="3572374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20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D8970-44D2-5CA9-024B-67AD2ED62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5FEE2068-C2E1-CAEE-EE6E-2BE7BF6AE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10488799" cy="996950"/>
          </a:xfrm>
        </p:spPr>
        <p:txBody>
          <a:bodyPr>
            <a:normAutofit fontScale="90000"/>
          </a:bodyPr>
          <a:lstStyle/>
          <a:p>
            <a:r>
              <a:rPr lang="nl-NL" dirty="0"/>
              <a:t>Dominant en recessief bij ziekteresistentie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A6FEBD95-1C78-111A-7735-07B8374AC9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Wat betekent </a:t>
            </a:r>
            <a:r>
              <a:rPr lang="nl-NL" b="1" i="1" dirty="0">
                <a:solidFill>
                  <a:srgbClr val="0070C0"/>
                </a:solidFill>
              </a:rPr>
              <a:t>ziekteresistentie</a:t>
            </a:r>
            <a:r>
              <a:rPr lang="nl-NL" b="1" dirty="0"/>
              <a:t>?</a:t>
            </a:r>
          </a:p>
          <a:p>
            <a:pPr indent="0">
              <a:buNone/>
            </a:pPr>
            <a:endParaRPr lang="nl-NL" b="1" dirty="0"/>
          </a:p>
          <a:p>
            <a:pPr indent="0">
              <a:buNone/>
            </a:pPr>
            <a:r>
              <a:rPr lang="nl-NL" b="1" i="1" dirty="0">
                <a:solidFill>
                  <a:srgbClr val="0070C0"/>
                </a:solidFill>
              </a:rPr>
              <a:t>Ziekteresistentie</a:t>
            </a:r>
            <a:r>
              <a:rPr lang="nl-NL" dirty="0"/>
              <a:t> is het vermogen van een plant om </a:t>
            </a:r>
            <a:r>
              <a:rPr lang="nl-NL" b="1" dirty="0"/>
              <a:t>niet ziek te worden</a:t>
            </a:r>
            <a:r>
              <a:rPr lang="nl-NL" dirty="0"/>
              <a:t> van een schimmel, virus of bacterie.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Of een plant resistent is, ligt vaak vast in het </a:t>
            </a:r>
            <a:r>
              <a:rPr lang="nl-NL" b="1" i="1" dirty="0">
                <a:solidFill>
                  <a:srgbClr val="0070C0"/>
                </a:solidFill>
              </a:rPr>
              <a:t>genotype</a:t>
            </a:r>
            <a:r>
              <a:rPr lang="nl-NL" dirty="0"/>
              <a:t>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 descr="Afbeelding met tekst, diagram, schermopname, ontwerp&#10;&#10;Door AI gegenereerde inhoud is mogelijk onjuist.">
            <a:extLst>
              <a:ext uri="{FF2B5EF4-FFF2-40B4-BE49-F238E27FC236}">
                <a16:creationId xmlns:a16="http://schemas.microsoft.com/office/drawing/2014/main" id="{C0FBFDCE-8DC5-C3A3-5B19-278D576E6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348" y="2016968"/>
            <a:ext cx="2695951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00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F374C-EDC8-2492-94F5-ED6814C1D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600055E9-D970-D91E-9B63-B5B3002CB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10488799" cy="996950"/>
          </a:xfrm>
        </p:spPr>
        <p:txBody>
          <a:bodyPr>
            <a:normAutofit fontScale="90000"/>
          </a:bodyPr>
          <a:lstStyle/>
          <a:p>
            <a:r>
              <a:rPr lang="nl-NL" dirty="0"/>
              <a:t>Dominant en recessief bij ziekteresistentie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0C432EC3-8F77-9BF5-E6CB-629C85AF4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b="1" dirty="0"/>
              <a:t>Voorbeeld: </a:t>
            </a:r>
            <a:r>
              <a:rPr lang="nl-NL" b="1" i="1" dirty="0">
                <a:solidFill>
                  <a:srgbClr val="0070C0"/>
                </a:solidFill>
              </a:rPr>
              <a:t>resistent</a:t>
            </a:r>
            <a:r>
              <a:rPr lang="nl-NL" b="1" dirty="0"/>
              <a:t> of </a:t>
            </a:r>
            <a:r>
              <a:rPr lang="nl-NL" b="1" i="1" dirty="0">
                <a:solidFill>
                  <a:srgbClr val="0070C0"/>
                </a:solidFill>
              </a:rPr>
              <a:t>niet-resistent</a:t>
            </a:r>
          </a:p>
          <a:p>
            <a:pPr indent="0">
              <a:buNone/>
            </a:pPr>
            <a:r>
              <a:rPr lang="nl-NL" dirty="0"/>
              <a:t>Stel:</a:t>
            </a:r>
          </a:p>
          <a:p>
            <a:r>
              <a:rPr lang="nl-NL" b="1" dirty="0"/>
              <a:t>R</a:t>
            </a:r>
            <a:r>
              <a:rPr lang="nl-NL" dirty="0"/>
              <a:t> = resistent tegen een ziekte (</a:t>
            </a:r>
            <a:r>
              <a:rPr lang="nl-NL" b="1" dirty="0"/>
              <a:t>dominant</a:t>
            </a:r>
            <a:r>
              <a:rPr lang="nl-NL" dirty="0"/>
              <a:t>)</a:t>
            </a:r>
          </a:p>
          <a:p>
            <a:r>
              <a:rPr lang="nl-NL" b="1" dirty="0"/>
              <a:t>r</a:t>
            </a:r>
            <a:r>
              <a:rPr lang="nl-NL" dirty="0"/>
              <a:t> = niet resistent (</a:t>
            </a:r>
            <a:r>
              <a:rPr lang="nl-NL" b="1" dirty="0"/>
              <a:t>recessief</a:t>
            </a:r>
            <a:r>
              <a:rPr lang="nl-NL" dirty="0"/>
              <a:t>)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i="1" dirty="0">
                <a:solidFill>
                  <a:srgbClr val="0070C0"/>
                </a:solidFill>
              </a:rPr>
              <a:t>1 R</a:t>
            </a:r>
            <a:r>
              <a:rPr lang="nl-NL" dirty="0"/>
              <a:t> is al genoeg om de plant te beschermen!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535C7C8B-4FF4-E34B-BD0E-AC30B300D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08" y="3266038"/>
            <a:ext cx="7097115" cy="2328083"/>
          </a:xfrm>
          <a:prstGeom prst="rect">
            <a:avLst/>
          </a:prstGeom>
        </p:spPr>
      </p:pic>
      <p:pic>
        <p:nvPicPr>
          <p:cNvPr id="4" name="Afbeelding 3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61480C2A-E6A3-9162-9332-6679A6507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122" y="4189448"/>
            <a:ext cx="4232878" cy="23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463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46037-EA10-9003-A5B5-ADA0CA328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3CC5C1E-D277-3996-158D-B1E95F839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8562717" cy="996950"/>
          </a:xfrm>
        </p:spPr>
        <p:txBody>
          <a:bodyPr>
            <a:normAutofit fontScale="90000"/>
          </a:bodyPr>
          <a:lstStyle/>
          <a:p>
            <a:r>
              <a:rPr lang="nl-NL" dirty="0"/>
              <a:t>Waarom recessieve gevoeligheid “verstopt” kan zitten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35AAB491-C824-0746-E8F6-04261E87B2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385766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Een plant met genotype </a:t>
            </a:r>
            <a:r>
              <a:rPr lang="nl-NL" b="1" dirty="0" err="1"/>
              <a:t>Rr</a:t>
            </a:r>
            <a:r>
              <a:rPr lang="nl-NL" dirty="0"/>
              <a:t>:</a:t>
            </a:r>
          </a:p>
          <a:p>
            <a:pPr indent="0">
              <a:buNone/>
            </a:pPr>
            <a:endParaRPr lang="nl-NL" dirty="0"/>
          </a:p>
          <a:p>
            <a:r>
              <a:rPr lang="nl-NL" dirty="0"/>
              <a:t>ziet er </a:t>
            </a:r>
            <a:r>
              <a:rPr lang="nl-NL" b="1" i="1" dirty="0">
                <a:solidFill>
                  <a:srgbClr val="0070C0"/>
                </a:solidFill>
              </a:rPr>
              <a:t>gezond</a:t>
            </a:r>
            <a:r>
              <a:rPr lang="nl-NL" dirty="0"/>
              <a:t> uit</a:t>
            </a:r>
          </a:p>
          <a:p>
            <a:r>
              <a:rPr lang="nl-NL" dirty="0"/>
              <a:t>is resistent</a:t>
            </a:r>
          </a:p>
          <a:p>
            <a:r>
              <a:rPr lang="nl-NL" dirty="0"/>
              <a:t>maar draagt wel het </a:t>
            </a:r>
            <a:r>
              <a:rPr lang="nl-NL" b="1" dirty="0"/>
              <a:t>r-gen</a:t>
            </a:r>
          </a:p>
          <a:p>
            <a:endParaRPr lang="nl-NL" b="1" dirty="0"/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Bij </a:t>
            </a:r>
            <a:r>
              <a:rPr lang="nl-NL" b="1" i="1" dirty="0">
                <a:solidFill>
                  <a:srgbClr val="0070C0"/>
                </a:solidFill>
              </a:rPr>
              <a:t>kruisingen</a:t>
            </a:r>
            <a:r>
              <a:rPr lang="nl-NL" dirty="0"/>
              <a:t> kan dat r-gen weer tevoorschijn komen.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5F59CA13-BA53-C838-1D39-5DAB9E448D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332"/>
          <a:stretch>
            <a:fillRect/>
          </a:stretch>
        </p:blipFill>
        <p:spPr>
          <a:xfrm>
            <a:off x="8631798" y="3845391"/>
            <a:ext cx="2480978" cy="28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643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A02FC-E2DC-0ACB-C227-EEC4BAA55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C46F8B9D-BF1F-B056-0873-A0AF605B7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9160245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 err="1"/>
              <a:t>Punnett</a:t>
            </a:r>
            <a:r>
              <a:rPr lang="nl-NL" altLang="nl-NL" b="1" dirty="0"/>
              <a:t> – schema  (kruisingsschema)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D4040B46-91A3-62CD-20E4-DE59FF2D1C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457608"/>
            <a:ext cx="6651494" cy="5400392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nl-NL" b="1" dirty="0"/>
              <a:t>Uitgangspunt</a:t>
            </a:r>
          </a:p>
          <a:p>
            <a:r>
              <a:rPr lang="nl-NL" b="1" dirty="0"/>
              <a:t>R = resistent</a:t>
            </a:r>
            <a:r>
              <a:rPr lang="nl-NL" dirty="0"/>
              <a:t> (dominant)</a:t>
            </a:r>
          </a:p>
          <a:p>
            <a:r>
              <a:rPr lang="nl-NL" b="1" dirty="0"/>
              <a:t>r = niet resistent / gevoelig</a:t>
            </a:r>
            <a:r>
              <a:rPr lang="nl-NL" dirty="0"/>
              <a:t> (recessief)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Uitkomst: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Uitkomst: 1 RR,  2Rr,  1rr</a:t>
            </a:r>
          </a:p>
          <a:p>
            <a:pPr marL="342900" indent="-342900"/>
            <a:r>
              <a:rPr lang="nl-NL" sz="2600" b="1" i="1" dirty="0">
                <a:solidFill>
                  <a:srgbClr val="0070C0"/>
                </a:solidFill>
              </a:rPr>
              <a:t>Fenotype</a:t>
            </a:r>
            <a:r>
              <a:rPr lang="nl-NL" dirty="0"/>
              <a:t>: </a:t>
            </a:r>
            <a:r>
              <a:rPr lang="nl-NL" sz="2600" b="1" i="1" dirty="0">
                <a:solidFill>
                  <a:srgbClr val="0070C0"/>
                </a:solidFill>
              </a:rPr>
              <a:t>3</a:t>
            </a:r>
            <a:r>
              <a:rPr lang="nl-NL" dirty="0"/>
              <a:t> </a:t>
            </a:r>
            <a:r>
              <a:rPr lang="nl-NL" sz="2600" b="1" i="1" dirty="0">
                <a:solidFill>
                  <a:srgbClr val="0070C0"/>
                </a:solidFill>
              </a:rPr>
              <a:t>resistent</a:t>
            </a:r>
            <a:r>
              <a:rPr lang="nl-NL" dirty="0"/>
              <a:t>, </a:t>
            </a:r>
            <a:r>
              <a:rPr lang="nl-NL" sz="2600" b="1" i="1" dirty="0">
                <a:solidFill>
                  <a:srgbClr val="0070C0"/>
                </a:solidFill>
              </a:rPr>
              <a:t>1 niet resistent</a:t>
            </a: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 descr="Afbeelding met tekst, schermopname, Lettertype, ontvangst&#10;&#10;Door AI gegenereerde inhoud is mogelijk onjuist.">
            <a:extLst>
              <a:ext uri="{FF2B5EF4-FFF2-40B4-BE49-F238E27FC236}">
                <a16:creationId xmlns:a16="http://schemas.microsoft.com/office/drawing/2014/main" id="{308DC3B5-0593-FCA1-2D4E-B2F3E8FD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2" y="2454558"/>
            <a:ext cx="9278645" cy="2515794"/>
          </a:xfrm>
          <a:prstGeom prst="rect">
            <a:avLst/>
          </a:prstGeom>
        </p:spPr>
      </p:pic>
      <p:pic>
        <p:nvPicPr>
          <p:cNvPr id="4" name="Afbeelding 3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BA0FC39F-FC2C-2FB9-2CBE-A49CFA1476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696"/>
          <a:stretch>
            <a:fillRect/>
          </a:stretch>
        </p:blipFill>
        <p:spPr>
          <a:xfrm>
            <a:off x="8618707" y="3504732"/>
            <a:ext cx="2840901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12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6672E-9379-E785-4EBF-6C8878DBD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C9402368-56AB-62C5-836A-CCA5AD94F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endParaRPr lang="nl-NL" altLang="nl-NL" b="1" dirty="0"/>
          </a:p>
        </p:txBody>
      </p:sp>
      <p:pic>
        <p:nvPicPr>
          <p:cNvPr id="3" name="Tijdelijke aanduiding voor inhoud 2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6874299D-850C-792E-0B87-F7150CC11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2064" y="1507083"/>
            <a:ext cx="8203384" cy="3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5736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31287" y="77304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36397" y="1957264"/>
            <a:ext cx="97902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1: Bespreking blok 9 erfelijkheid en les 1 DNA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2: Chromosoom - </a:t>
            </a:r>
            <a:r>
              <a:rPr lang="nl-NL" sz="2400" dirty="0" err="1">
                <a:solidFill>
                  <a:srgbClr val="1E201F"/>
                </a:solidFill>
              </a:rPr>
              <a:t>dna</a:t>
            </a:r>
            <a:endParaRPr lang="nl-NL" sz="2400" dirty="0">
              <a:solidFill>
                <a:srgbClr val="1E201F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3: Chromosoom - </a:t>
            </a:r>
            <a:r>
              <a:rPr lang="nl-NL" sz="2400" dirty="0" err="1">
                <a:solidFill>
                  <a:srgbClr val="1E201F"/>
                </a:solidFill>
              </a:rPr>
              <a:t>dna</a:t>
            </a:r>
            <a:r>
              <a:rPr lang="nl-NL" sz="2400" dirty="0">
                <a:solidFill>
                  <a:srgbClr val="1E201F"/>
                </a:solidFill>
              </a:rPr>
              <a:t>, Open Dag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4: Genetype, </a:t>
            </a:r>
            <a:r>
              <a:rPr lang="nl-NL" sz="2400" dirty="0" err="1">
                <a:solidFill>
                  <a:srgbClr val="1E201F"/>
                </a:solidFill>
              </a:rPr>
              <a:t>Feno</a:t>
            </a:r>
            <a:r>
              <a:rPr lang="nl-NL" sz="2400" dirty="0">
                <a:solidFill>
                  <a:srgbClr val="1E201F"/>
                </a:solidFill>
              </a:rPr>
              <a:t> type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5: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6: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7: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8: Vakantie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7: Herhaling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Toets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4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25069-4620-0858-9AC5-DAF5BF9C8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6BC56488-E79D-7B30-0ED2-97CF82D37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endParaRPr lang="nl-NL" altLang="nl-NL" b="1" dirty="0"/>
          </a:p>
        </p:txBody>
      </p:sp>
      <p:pic>
        <p:nvPicPr>
          <p:cNvPr id="6" name="Tijdelijke aanduiding voor inhoud 5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89DFC467-A8BC-B14B-E0A0-4295B7661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3580" y="961778"/>
            <a:ext cx="10698829" cy="49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0420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6E182-1886-B66D-70A9-25167252B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6F780705-882A-B2A2-AAA6-FEC6AE713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8531501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Les 3 , huiswerk, niveau 2, 3 en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4C959C-159B-7B53-96D1-37D5069B97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52500" y="1780798"/>
            <a:ext cx="829627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betekent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erfelijkheid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bij planten?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Noem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twee eigenschappen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van planten die erfelijk kunnen zijn.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Noem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één eigenschap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van een plant die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niet erfelijk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en leg kort uit waarom niet.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het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genotype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van een plant?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het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fenotype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van een plant?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 uit waarom twee planten met hetzelfde genotype toch een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ander fenotype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kunnen hebben.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Kan het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fenotype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erfelijk zijn? Leg je antwoord kort uit.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betekent het als een eigenschap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dominant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Wanneer zie je een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recessieve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eigenschap bij een plant?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Bij tomaten is rood dominant (R) en geel recessief (r).</a:t>
            </a:r>
            <a:b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Welke vruchtkleur zie je bij het genotype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28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70AB1-62C2-1065-9AF5-4F949EAE7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9BD53F0C-982F-01FF-4392-4C4F3023C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Les 3, huiswerk, niveau 3-4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2DE43F-4656-2133-F343-399FED9E2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11250" y="1966535"/>
            <a:ext cx="87566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Een tomatenplant heeft het genotype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voor vruchtkleur.</a:t>
            </a:r>
            <a:b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a. Welke kleur tomaten krijgt deze plant?</a:t>
            </a:r>
            <a:b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b. Kan deze plant ooit gele tomaten krijgen? Leg je antwoord uit.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Twee planten hebben hetzelfde genotype, maar de ene plant groeit groter dan de andere.</a:t>
            </a:r>
            <a:b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a. Hoe kan dit verschil ontstaan?</a:t>
            </a:r>
            <a:b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b. Is dit verschil erfelijk? Leg uit waarom wel of niet.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 met een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eigen voorbeeld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uit wat het verschil is tussen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genotype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fenotype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Een plant heeft het genotype </a:t>
            </a:r>
            <a:r>
              <a:rPr kumimoji="0" lang="nl-NL" altLang="nl-N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voor ziekteresistentie.</a:t>
            </a:r>
            <a:b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a. Wordt deze plant ziek of niet?</a:t>
            </a:r>
            <a:b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b. Waarom kan het r-gen toch worden doorgegeven aan de nakomelingen?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Een kweker zegt: </a:t>
            </a:r>
            <a:r>
              <a:rPr kumimoji="0" lang="nl-NL" altLang="nl-NL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“Deze plant is dominant, dus beter.”</a:t>
            </a:r>
            <a:b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a. Is deze uitspraak juist of onjuist?</a:t>
            </a:r>
            <a:b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b. Leg uit wat </a:t>
            </a: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dominant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de genetica écht betekent.</a:t>
            </a:r>
          </a:p>
        </p:txBody>
      </p:sp>
    </p:spTree>
    <p:extLst>
      <p:ext uri="{BB962C8B-B14F-4D97-AF65-F5344CB8AC3E}">
        <p14:creationId xmlns:p14="http://schemas.microsoft.com/office/powerpoint/2010/main" val="249389279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93E1F-BA85-2A6D-8B12-4E5AF3105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3A9ED8F-9F54-BBE4-A8C8-C674E4E73FF6}"/>
              </a:ext>
            </a:extLst>
          </p:cNvPr>
          <p:cNvSpPr txBox="1"/>
          <p:nvPr/>
        </p:nvSpPr>
        <p:spPr>
          <a:xfrm>
            <a:off x="1031287" y="77304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Wat leren we vandaag?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BE14231-C2F1-DC65-380A-0FA7D85445D1}"/>
              </a:ext>
            </a:extLst>
          </p:cNvPr>
          <p:cNvSpPr txBox="1"/>
          <p:nvPr/>
        </p:nvSpPr>
        <p:spPr>
          <a:xfrm>
            <a:off x="1031287" y="2209683"/>
            <a:ext cx="9790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Bespreking Toets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Herhaling </a:t>
            </a:r>
            <a:r>
              <a:rPr lang="nl-NL" sz="2400">
                <a:solidFill>
                  <a:srgbClr val="1E201F"/>
                </a:solidFill>
              </a:rPr>
              <a:t>– mentimeter</a:t>
            </a:r>
            <a:endParaRPr lang="nl-NL" sz="2400" dirty="0">
              <a:solidFill>
                <a:srgbClr val="1E201F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Genotype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Fenotype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Dominant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Recessief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1E201F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1E201F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CA38135-B46C-3FEF-C045-14A260F1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4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7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B442-BEAC-420A-EEDD-D685608E7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F68078D-BEBE-15A7-B7FC-0054C9C3B70A}"/>
              </a:ext>
            </a:extLst>
          </p:cNvPr>
          <p:cNvSpPr txBox="1"/>
          <p:nvPr/>
        </p:nvSpPr>
        <p:spPr>
          <a:xfrm>
            <a:off x="1031287" y="77304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Wat leren we vandaag?</a:t>
            </a:r>
          </a:p>
        </p:txBody>
      </p:sp>
      <p:pic>
        <p:nvPicPr>
          <p:cNvPr id="6" name="Afbeelding 5" descr="Afbeelding met tekst, schermopname, Lettertype, wit&#10;&#10;Door AI gegenereerde inhoud is mogelijk onjuist.">
            <a:extLst>
              <a:ext uri="{FF2B5EF4-FFF2-40B4-BE49-F238E27FC236}">
                <a16:creationId xmlns:a16="http://schemas.microsoft.com/office/drawing/2014/main" id="{DF90B17B-C7B2-ECBA-3E2B-5D775C435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04" y="761725"/>
            <a:ext cx="10717121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1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Wat is erfelijkheid bij planten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7495433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Erfelijkheid betekent dat </a:t>
            </a:r>
            <a:r>
              <a:rPr lang="nl-NL" b="1" i="1" dirty="0">
                <a:solidFill>
                  <a:srgbClr val="0070C0"/>
                </a:solidFill>
              </a:rPr>
              <a:t>planten eigenschappen doorgeven aan hun nakomelingen</a:t>
            </a:r>
            <a:r>
              <a:rPr lang="nl-NL" dirty="0"/>
              <a:t>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Die eigenschappen zitten in het </a:t>
            </a:r>
            <a:r>
              <a:rPr lang="nl-NL" b="1" dirty="0"/>
              <a:t>DNA</a:t>
            </a:r>
            <a:r>
              <a:rPr lang="nl-NL" dirty="0"/>
              <a:t> van de plant.</a:t>
            </a:r>
          </a:p>
        </p:txBody>
      </p:sp>
      <p:pic>
        <p:nvPicPr>
          <p:cNvPr id="3" name="Afbeelding 2" descr="Afbeelding met clipart, illustratie, ontwerp&#10;&#10;Door AI gegenereerde inhoud is mogelijk onjuist.">
            <a:extLst>
              <a:ext uri="{FF2B5EF4-FFF2-40B4-BE49-F238E27FC236}">
                <a16:creationId xmlns:a16="http://schemas.microsoft.com/office/drawing/2014/main" id="{455EA542-BACD-1DCB-A2F5-D306D90A5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845" y="3669838"/>
            <a:ext cx="5553850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3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Welke eigenschappen kunnen worden doorgegeven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Bij planten kunnen bijvoorbeeld deze dingen erfelijk zijn: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r>
              <a:rPr lang="nl-NL" dirty="0"/>
              <a:t>kleur van de bloem</a:t>
            </a:r>
          </a:p>
          <a:p>
            <a:r>
              <a:rPr lang="nl-NL" dirty="0"/>
              <a:t>grootte van de plant</a:t>
            </a:r>
          </a:p>
          <a:p>
            <a:r>
              <a:rPr lang="nl-NL" dirty="0"/>
              <a:t>vorm van het blad</a:t>
            </a:r>
          </a:p>
          <a:p>
            <a:r>
              <a:rPr lang="nl-NL" dirty="0"/>
              <a:t>weerstand tegen ziektes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 descr="Afbeelding met bloem, plant, petunia, Eenjarige plant&#10;&#10;Door AI gegenereerde inhoud is mogelijk onjuist.">
            <a:extLst>
              <a:ext uri="{FF2B5EF4-FFF2-40B4-BE49-F238E27FC236}">
                <a16:creationId xmlns:a16="http://schemas.microsoft.com/office/drawing/2014/main" id="{001097D4-F7F1-3E06-847B-8F85B5A69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335" y="3968885"/>
            <a:ext cx="4110746" cy="2781708"/>
          </a:xfrm>
          <a:prstGeom prst="rect">
            <a:avLst/>
          </a:prstGeom>
        </p:spPr>
      </p:pic>
      <p:pic>
        <p:nvPicPr>
          <p:cNvPr id="5" name="Afbeelding 4" descr="Afbeelding met blad, geel, plant, boom&#10;&#10;Door AI gegenereerde inhoud is mogelijk onjuist.">
            <a:extLst>
              <a:ext uri="{FF2B5EF4-FFF2-40B4-BE49-F238E27FC236}">
                <a16:creationId xmlns:a16="http://schemas.microsoft.com/office/drawing/2014/main" id="{64D4FEBC-6C71-49E9-FDB8-AC9B3E517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018" y="446248"/>
            <a:ext cx="3417939" cy="24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964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Genotype - fenotype 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107244" cy="473826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nl-NL" dirty="0"/>
              <a:t>Het </a:t>
            </a:r>
            <a:r>
              <a:rPr lang="nl-NL" sz="2600" b="1" i="1" dirty="0">
                <a:solidFill>
                  <a:srgbClr val="0070C0"/>
                </a:solidFill>
              </a:rPr>
              <a:t>genotype</a:t>
            </a:r>
            <a:r>
              <a:rPr lang="nl-NL" dirty="0"/>
              <a:t> is alle </a:t>
            </a:r>
            <a:r>
              <a:rPr lang="nl-NL" sz="2600" b="1" i="1" dirty="0">
                <a:solidFill>
                  <a:srgbClr val="0070C0"/>
                </a:solidFill>
              </a:rPr>
              <a:t>erfelijke informatie </a:t>
            </a:r>
            <a:r>
              <a:rPr lang="nl-NL" dirty="0"/>
              <a:t>die een plant heeft.</a:t>
            </a:r>
          </a:p>
          <a:p>
            <a:pPr indent="0">
              <a:buNone/>
            </a:pPr>
            <a:br>
              <a:rPr lang="nl-NL" dirty="0"/>
            </a:br>
            <a:r>
              <a:rPr lang="nl-NL" dirty="0"/>
              <a:t>Die informatie zit in het </a:t>
            </a:r>
            <a:r>
              <a:rPr lang="nl-NL" sz="2600" b="1" i="1" dirty="0">
                <a:solidFill>
                  <a:srgbClr val="0070C0"/>
                </a:solidFill>
              </a:rPr>
              <a:t>zaad.</a:t>
            </a:r>
          </a:p>
          <a:p>
            <a:pPr indent="0">
              <a:buNone/>
            </a:pPr>
            <a:endParaRPr lang="nl-NL" dirty="0"/>
          </a:p>
          <a:p>
            <a:r>
              <a:rPr lang="nl-NL" dirty="0"/>
              <a:t>Het genotype:</a:t>
            </a:r>
          </a:p>
          <a:p>
            <a:r>
              <a:rPr lang="nl-NL" dirty="0"/>
              <a:t>ligt vast bij het zaaien</a:t>
            </a:r>
          </a:p>
          <a:p>
            <a:r>
              <a:rPr lang="nl-NL" dirty="0"/>
              <a:t>verandert niet door water, licht of voeding</a:t>
            </a:r>
          </a:p>
          <a:p>
            <a:r>
              <a:rPr lang="nl-NL" dirty="0"/>
              <a:t>bepaalt wat </a:t>
            </a:r>
            <a:r>
              <a:rPr lang="nl-NL" i="1" dirty="0"/>
              <a:t>mogelijk</a:t>
            </a:r>
            <a:r>
              <a:rPr lang="nl-NL" dirty="0"/>
              <a:t> is bij een plant</a:t>
            </a:r>
          </a:p>
          <a:p>
            <a:endParaRPr lang="nl-NL" dirty="0"/>
          </a:p>
          <a:p>
            <a:pPr indent="0">
              <a:buNone/>
            </a:pPr>
            <a:r>
              <a:rPr lang="nl-NL" b="1" dirty="0"/>
              <a:t>Voorbeeld:</a:t>
            </a:r>
            <a:endParaRPr lang="nl-NL" dirty="0"/>
          </a:p>
          <a:p>
            <a:pPr marL="342900" indent="-342900"/>
            <a:r>
              <a:rPr lang="nl-NL" dirty="0"/>
              <a:t>Een </a:t>
            </a:r>
            <a:r>
              <a:rPr lang="nl-NL" dirty="0" err="1"/>
              <a:t>tomatenras</a:t>
            </a:r>
            <a:r>
              <a:rPr lang="nl-NL" dirty="0"/>
              <a:t> heeft het genotype voor </a:t>
            </a:r>
            <a:r>
              <a:rPr lang="nl-NL" sz="2600" b="1" i="1" dirty="0">
                <a:solidFill>
                  <a:srgbClr val="0070C0"/>
                </a:solidFill>
              </a:rPr>
              <a:t>rode vruchten</a:t>
            </a:r>
          </a:p>
          <a:p>
            <a:pPr marL="342900" indent="-342900"/>
            <a:r>
              <a:rPr lang="nl-NL" dirty="0"/>
              <a:t>Die plant kan nooit </a:t>
            </a:r>
            <a:r>
              <a:rPr lang="nl-NL" sz="2600" b="1" i="1" dirty="0">
                <a:solidFill>
                  <a:srgbClr val="0070C0"/>
                </a:solidFill>
              </a:rPr>
              <a:t>gele vruchten </a:t>
            </a:r>
            <a:r>
              <a:rPr lang="nl-NL" dirty="0"/>
              <a:t>krijgen, wat je ook doet in de teelt</a:t>
            </a:r>
          </a:p>
          <a:p>
            <a:pPr indent="0">
              <a:buNone/>
            </a:pPr>
            <a:endParaRPr lang="nl-NL" dirty="0"/>
          </a:p>
        </p:txBody>
      </p:sp>
      <p:pic>
        <p:nvPicPr>
          <p:cNvPr id="3" name="Afbeelding 2" descr="Afbeelding met tekenfilm, Lettertype, illustratie, clipart&#10;&#10;Door AI gegenereerde inhoud is mogelijk onjuist.">
            <a:extLst>
              <a:ext uri="{FF2B5EF4-FFF2-40B4-BE49-F238E27FC236}">
                <a16:creationId xmlns:a16="http://schemas.microsoft.com/office/drawing/2014/main" id="{1FD8F97D-DB16-C68C-1105-CB29AC0CD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25" y="208864"/>
            <a:ext cx="4005532" cy="18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95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Welke eigenschappen zijn niet erfelijk</a:t>
            </a:r>
            <a:br>
              <a:rPr lang="nl-NL" altLang="nl-NL" b="1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685878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Dit zijn eigenschappen die </a:t>
            </a:r>
            <a:r>
              <a:rPr lang="nl-NL" b="1" i="1" dirty="0">
                <a:solidFill>
                  <a:srgbClr val="0070C0"/>
                </a:solidFill>
              </a:rPr>
              <a:t>ontstaan door de omgeving </a:t>
            </a:r>
            <a:r>
              <a:rPr lang="nl-NL" dirty="0"/>
              <a:t>en </a:t>
            </a:r>
            <a:r>
              <a:rPr lang="nl-NL" b="1" i="1" dirty="0">
                <a:solidFill>
                  <a:srgbClr val="0070C0"/>
                </a:solidFill>
              </a:rPr>
              <a:t>niet</a:t>
            </a:r>
            <a:r>
              <a:rPr lang="nl-NL" b="1" dirty="0"/>
              <a:t> in de genen zitten</a:t>
            </a:r>
            <a:r>
              <a:rPr lang="nl-NL" dirty="0"/>
              <a:t>: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Deze eigenschappen </a:t>
            </a:r>
            <a:r>
              <a:rPr lang="nl-NL" b="1" i="1" dirty="0">
                <a:solidFill>
                  <a:srgbClr val="0070C0"/>
                </a:solidFill>
              </a:rPr>
              <a:t>kunnen veranderen</a:t>
            </a:r>
            <a:br>
              <a:rPr lang="nl-NL" dirty="0"/>
            </a:br>
            <a:r>
              <a:rPr lang="nl-NL" dirty="0"/>
              <a:t>Ze worden </a:t>
            </a:r>
            <a:r>
              <a:rPr lang="nl-NL" b="1" i="1" dirty="0">
                <a:solidFill>
                  <a:srgbClr val="0070C0"/>
                </a:solidFill>
              </a:rPr>
              <a:t>niet doorgegeven aan de volgende generatie</a:t>
            </a:r>
          </a:p>
          <a:p>
            <a:pPr indent="0">
              <a:buNone/>
            </a:pPr>
            <a:endParaRPr lang="nl-NL" b="1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b="1" dirty="0"/>
              <a:t>Handige vergelijking</a:t>
            </a:r>
          </a:p>
          <a:p>
            <a:r>
              <a:rPr lang="nl-NL" b="1" dirty="0"/>
              <a:t>Genen</a:t>
            </a:r>
            <a:r>
              <a:rPr lang="nl-NL" dirty="0"/>
              <a:t> = bouwtekening</a:t>
            </a:r>
          </a:p>
          <a:p>
            <a:r>
              <a:rPr lang="nl-NL" b="1" dirty="0"/>
              <a:t>Omgeving</a:t>
            </a:r>
            <a:r>
              <a:rPr lang="nl-NL" dirty="0"/>
              <a:t> = hoe goed je bouwt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8FA7AA3E-537A-00CC-7407-92BC6DEDD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821" y="4551260"/>
            <a:ext cx="4544059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0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A19EB-BADE-474A-91BD-35E5F319F469}">
  <ds:schemaRefs>
    <ds:schemaRef ds:uri="88fa185b-b6f4-4426-890a-edc6532e8d4f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521c7c86-cc27-4cef-8605-4ebb03422227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692FF59-610F-42AF-BAD8-C269284BD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687</TotalTime>
  <Words>1291</Words>
  <Application>Microsoft Office PowerPoint</Application>
  <PresentationFormat>Breedbeeld</PresentationFormat>
  <Paragraphs>260</Paragraphs>
  <Slides>33</Slides>
  <Notes>28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6" baseType="lpstr">
      <vt:lpstr>Arial</vt:lpstr>
      <vt:lpstr>Calibri</vt:lpstr>
      <vt:lpstr>Kantoorthema</vt:lpstr>
      <vt:lpstr>PowerPoint-presentatie</vt:lpstr>
      <vt:lpstr>Aftrap</vt:lpstr>
      <vt:lpstr>PowerPoint-presentatie</vt:lpstr>
      <vt:lpstr>PowerPoint-presentatie</vt:lpstr>
      <vt:lpstr>PowerPoint-presentatie</vt:lpstr>
      <vt:lpstr>Wat is erfelijkheid bij planten</vt:lpstr>
      <vt:lpstr>Welke eigenschappen kunnen worden doorgegeven</vt:lpstr>
      <vt:lpstr>Genotype - fenotype </vt:lpstr>
      <vt:lpstr>Welke eigenschappen zijn niet erfelijk </vt:lpstr>
      <vt:lpstr>Welke eigenschappen zijn niet erfelijk </vt:lpstr>
      <vt:lpstr>Fenotype</vt:lpstr>
      <vt:lpstr>Genotype - fenotype</vt:lpstr>
      <vt:lpstr>Genotype - fenotype</vt:lpstr>
      <vt:lpstr>Fenotype erfelijk?</vt:lpstr>
      <vt:lpstr>Fenotype erfelijk?</vt:lpstr>
      <vt:lpstr>-</vt:lpstr>
      <vt:lpstr>PowerPoint-presentatie</vt:lpstr>
      <vt:lpstr>Dominant - recessief</vt:lpstr>
      <vt:lpstr>Dominant</vt:lpstr>
      <vt:lpstr>Recessief </vt:lpstr>
      <vt:lpstr>Overzicht in één schema</vt:lpstr>
      <vt:lpstr>Praktijkvoorbeeld</vt:lpstr>
      <vt:lpstr>Koppeling met veredeling</vt:lpstr>
      <vt:lpstr>Veel gemaakte fouten</vt:lpstr>
      <vt:lpstr>Dominant en recessief bij ziekteresistentie</vt:lpstr>
      <vt:lpstr>Dominant en recessief bij ziekteresistentie</vt:lpstr>
      <vt:lpstr>Waarom recessieve gevoeligheid “verstopt” kan zitten</vt:lpstr>
      <vt:lpstr>Punnett – schema  (kruisingsschema)</vt:lpstr>
      <vt:lpstr>PowerPoint-presentatie</vt:lpstr>
      <vt:lpstr>PowerPoint-presentatie</vt:lpstr>
      <vt:lpstr>Les 3 , huiswerk, niveau 2, 3 en 4</vt:lpstr>
      <vt:lpstr>Les 3, huiswerk, niveau 3-4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52</cp:revision>
  <dcterms:created xsi:type="dcterms:W3CDTF">2020-11-10T08:38:03Z</dcterms:created>
  <dcterms:modified xsi:type="dcterms:W3CDTF">2026-01-29T18:57:31Z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